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Lst>
  <p:sldSz cy="6858000" cx="9144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56" roundtripDataSignature="AMtx7mi4nLC8CRHrJx4nyHI7/qWy9MUDe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B68C9BF-990D-4A68-B93A-CE907C75BED9}">
  <a:tblStyle styleId="{7B68C9BF-990D-4A68-B93A-CE907C75BED9}"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12" Type="http://schemas.openxmlformats.org/officeDocument/2006/relationships/slide" Target="slides/slide6.xml"/><Relationship Id="rId56" Type="http://customschemas.google.com/relationships/presentationmetadata" Target="meta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6400" cy="4968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49688" y="0"/>
            <a:ext cx="2946400" cy="4968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163"/>
            <a:ext cx="2946400" cy="4968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11" name="Google Shape;111;p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20" name="Google Shape;120;p2: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1" name="Google Shape;121;p2: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3: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28" name="Google Shape;128;p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4: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37" name="Google Shape;137;p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5: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44" name="Google Shape;144;p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51" name="Google Shape;151;p6: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2" name="Google Shape;152;p6: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7: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60" name="Google Shape;160;p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8: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67" name="Google Shape;167;p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9: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74" name="Google Shape;174;p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0: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82" name="Google Shape;182;p1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1: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90" name="Google Shape;190;p11: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1" name="Google Shape;191;p11: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2: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02" name="Google Shape;202;p1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3: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09" name="Google Shape;209;p1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4: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17" name="Google Shape;217;p1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5dfa3baa33_0_0:notes"/>
          <p:cNvSpPr txBox="1"/>
          <p:nvPr>
            <p:ph idx="1" type="body"/>
          </p:nvPr>
        </p:nvSpPr>
        <p:spPr>
          <a:xfrm>
            <a:off x="679450" y="4714875"/>
            <a:ext cx="5438700" cy="4467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25" name="Google Shape;225;g25dfa3baa33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5: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33" name="Google Shape;233;p1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6: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41" name="Google Shape;241;p1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80e56eae0a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80e56eae0a_0_0:notes"/>
          <p:cNvSpPr txBox="1"/>
          <p:nvPr>
            <p:ph idx="1" type="body"/>
          </p:nvPr>
        </p:nvSpPr>
        <p:spPr>
          <a:xfrm>
            <a:off x="679450" y="4714875"/>
            <a:ext cx="5438700" cy="44673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2" name="Google Shape;252;g280e56eae0a_0_0:notes"/>
          <p:cNvSpPr txBox="1"/>
          <p:nvPr>
            <p:ph idx="12" type="sldNum"/>
          </p:nvPr>
        </p:nvSpPr>
        <p:spPr>
          <a:xfrm>
            <a:off x="3849688" y="9428163"/>
            <a:ext cx="2946300" cy="496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8: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60" name="Google Shape;260;p1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9: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68" name="Google Shape;268;p1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0: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76" name="Google Shape;276;p2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1: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83" name="Google Shape;283;p2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2: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91" name="Google Shape;291;p22: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2" name="Google Shape;292;p22: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3: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03" name="Google Shape;303;p23: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4" name="Google Shape;304;p23: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4: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15" name="Google Shape;315;p24: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6" name="Google Shape;316;p24: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5: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27" name="Google Shape;327;p25: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8" name="Google Shape;328;p25: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6: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39" name="Google Shape;339;p2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7: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45" name="Google Shape;345;p2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8: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51" name="Google Shape;351;p2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9: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63" name="Google Shape;363;p2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30: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83" name="Google Shape;383;p3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31: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92" name="Google Shape;392;p3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32: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02" name="Google Shape;402;p3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33: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09" name="Google Shape;409;p3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34: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17" name="Google Shape;417;p3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35: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34" name="Google Shape;434;p3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6: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441" name="Google Shape;441;p36: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2" name="Google Shape;442;p36: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140eb34ae15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52" name="Google Shape;452;g140eb34ae15_0_0:notes"/>
          <p:cNvSpPr txBox="1"/>
          <p:nvPr>
            <p:ph idx="1" type="body"/>
          </p:nvPr>
        </p:nvSpPr>
        <p:spPr>
          <a:xfrm>
            <a:off x="679450" y="4714875"/>
            <a:ext cx="5438700" cy="4467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53" name="Google Shape;453;g140eb34ae15_0_0:notes"/>
          <p:cNvSpPr txBox="1"/>
          <p:nvPr>
            <p:ph idx="12" type="sldNum"/>
          </p:nvPr>
        </p:nvSpPr>
        <p:spPr>
          <a:xfrm>
            <a:off x="3849688" y="9428163"/>
            <a:ext cx="29463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37: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462" name="Google Shape;462;p37: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3" name="Google Shape;463;p37: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38: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471" name="Google Shape;471;p38: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2" name="Google Shape;472;p38: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39: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79" name="Google Shape;479;p3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4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86" name="Google Shape;486;p40: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 Transition project </a:t>
            </a:r>
            <a:endParaRPr/>
          </a:p>
        </p:txBody>
      </p:sp>
      <p:sp>
        <p:nvSpPr>
          <p:cNvPr id="487" name="Google Shape;487;p40: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41: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495" name="Google Shape;495;p41: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6" name="Google Shape;496;p41: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42: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06" name="Google Shape;506;p4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43: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15" name="Google Shape;515;p4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44: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525" name="Google Shape;525;p44: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6" name="Google Shape;526;p44: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45: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535" name="Google Shape;535;p45:notes"/>
          <p:cNvSpPr/>
          <p:nvPr>
            <p:ph idx="2" type="sldImg"/>
          </p:nvPr>
        </p:nvSpPr>
        <p:spPr>
          <a:xfrm>
            <a:off x="920750" y="744538"/>
            <a:ext cx="4960938" cy="3721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6" name="Google Shape;536;p45: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46: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48" name="Google Shape;548;p4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47: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56" name="Google Shape;556;p4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9"/>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6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49"/>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Autofit/>
          </a:bodyPr>
          <a:lstStyle>
            <a:lvl1pPr lvl="0" algn="ctr">
              <a:lnSpc>
                <a:spcPct val="100000"/>
              </a:lnSpc>
              <a:spcBef>
                <a:spcPts val="480"/>
              </a:spcBef>
              <a:spcAft>
                <a:spcPts val="0"/>
              </a:spcAft>
              <a:buClr>
                <a:schemeClr val="dk1"/>
              </a:buClr>
              <a:buSzPts val="2400"/>
              <a:buFont typeface="Arial"/>
              <a:buNone/>
              <a:defRPr sz="2400"/>
            </a:lvl1pPr>
            <a:lvl2pPr lvl="1" algn="ctr">
              <a:lnSpc>
                <a:spcPct val="100000"/>
              </a:lnSpc>
              <a:spcBef>
                <a:spcPts val="400"/>
              </a:spcBef>
              <a:spcAft>
                <a:spcPts val="0"/>
              </a:spcAft>
              <a:buClr>
                <a:schemeClr val="dk1"/>
              </a:buClr>
              <a:buSzPts val="2000"/>
              <a:buFont typeface="Arial"/>
              <a:buNone/>
              <a:defRPr sz="2000"/>
            </a:lvl2pPr>
            <a:lvl3pPr lvl="2" algn="ctr">
              <a:lnSpc>
                <a:spcPct val="100000"/>
              </a:lnSpc>
              <a:spcBef>
                <a:spcPts val="360"/>
              </a:spcBef>
              <a:spcAft>
                <a:spcPts val="0"/>
              </a:spcAft>
              <a:buClr>
                <a:schemeClr val="dk1"/>
              </a:buClr>
              <a:buSzPts val="1800"/>
              <a:buFont typeface="Arial"/>
              <a:buNone/>
              <a:defRPr sz="1800"/>
            </a:lvl3pPr>
            <a:lvl4pPr lvl="3" algn="ctr">
              <a:lnSpc>
                <a:spcPct val="100000"/>
              </a:lnSpc>
              <a:spcBef>
                <a:spcPts val="320"/>
              </a:spcBef>
              <a:spcAft>
                <a:spcPts val="0"/>
              </a:spcAft>
              <a:buClr>
                <a:schemeClr val="dk1"/>
              </a:buClr>
              <a:buSzPts val="1600"/>
              <a:buFont typeface="Arial"/>
              <a:buNone/>
              <a:defRPr sz="1600"/>
            </a:lvl4pPr>
            <a:lvl5pPr lvl="4" algn="ctr">
              <a:lnSpc>
                <a:spcPct val="100000"/>
              </a:lnSpc>
              <a:spcBef>
                <a:spcPts val="320"/>
              </a:spcBef>
              <a:spcAft>
                <a:spcPts val="0"/>
              </a:spcAft>
              <a:buClr>
                <a:schemeClr val="dk1"/>
              </a:buClr>
              <a:buSzPts val="1600"/>
              <a:buFont typeface="Arial"/>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4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type="tbl">
  <p:cSld name="TABLE">
    <p:spTree>
      <p:nvGrpSpPr>
        <p:cNvPr id="21" name="Shape 21"/>
        <p:cNvGrpSpPr/>
        <p:nvPr/>
      </p:nvGrpSpPr>
      <p:grpSpPr>
        <a:xfrm>
          <a:off x="0" y="0"/>
          <a:ext cx="0" cy="0"/>
          <a:chOff x="0" y="0"/>
          <a:chExt cx="0" cy="0"/>
        </a:xfrm>
      </p:grpSpPr>
      <p:sp>
        <p:nvSpPr>
          <p:cNvPr id="22" name="Google Shape;22;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5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5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8" name="Google Shape;28;p5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5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32" name="Shape 32"/>
        <p:cNvGrpSpPr/>
        <p:nvPr/>
      </p:nvGrpSpPr>
      <p:grpSpPr>
        <a:xfrm>
          <a:off x="0" y="0"/>
          <a:ext cx="0" cy="0"/>
          <a:chOff x="0" y="0"/>
          <a:chExt cx="0" cy="0"/>
        </a:xfrm>
      </p:grpSpPr>
      <p:sp>
        <p:nvSpPr>
          <p:cNvPr id="33" name="Google Shape;33;p5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5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5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 name="Shape 39"/>
        <p:cNvGrpSpPr/>
        <p:nvPr/>
      </p:nvGrpSpPr>
      <p:grpSpPr>
        <a:xfrm>
          <a:off x="0" y="0"/>
          <a:ext cx="0" cy="0"/>
          <a:chOff x="0" y="0"/>
          <a:chExt cx="0" cy="0"/>
        </a:xfrm>
      </p:grpSpPr>
      <p:sp>
        <p:nvSpPr>
          <p:cNvPr id="40" name="Google Shape;40;p5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5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5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5" name="Google Shape;45;p5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5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5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sp>
        <p:nvSpPr>
          <p:cNvPr id="49" name="Google Shape;49;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0" name="Google Shape;50;p5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5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5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5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5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55" name="Shape 55"/>
        <p:cNvGrpSpPr/>
        <p:nvPr/>
      </p:nvGrpSpPr>
      <p:grpSpPr>
        <a:xfrm>
          <a:off x="0" y="0"/>
          <a:ext cx="0" cy="0"/>
          <a:chOff x="0" y="0"/>
          <a:chExt cx="0" cy="0"/>
        </a:xfrm>
      </p:grpSpPr>
      <p:sp>
        <p:nvSpPr>
          <p:cNvPr id="56" name="Google Shape;56;p5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7" name="Google Shape;57;p5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56"/>
          <p:cNvSpPr txBox="1"/>
          <p:nvPr>
            <p:ph idx="2" type="body"/>
          </p:nvPr>
        </p:nvSpPr>
        <p:spPr>
          <a:xfrm>
            <a:off x="4648200" y="1600200"/>
            <a:ext cx="4038600" cy="2185988"/>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56"/>
          <p:cNvSpPr txBox="1"/>
          <p:nvPr>
            <p:ph idx="3" type="body"/>
          </p:nvPr>
        </p:nvSpPr>
        <p:spPr>
          <a:xfrm>
            <a:off x="4648200" y="3938588"/>
            <a:ext cx="4038600" cy="2187575"/>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5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5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5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3" name="Shape 63"/>
        <p:cNvGrpSpPr/>
        <p:nvPr/>
      </p:nvGrpSpPr>
      <p:grpSpPr>
        <a:xfrm>
          <a:off x="0" y="0"/>
          <a:ext cx="0" cy="0"/>
          <a:chOff x="0" y="0"/>
          <a:chExt cx="0" cy="0"/>
        </a:xfrm>
      </p:grpSpPr>
      <p:sp>
        <p:nvSpPr>
          <p:cNvPr id="64" name="Google Shape;64;p57"/>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6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57"/>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Font typeface="Arial"/>
              <a:buNone/>
              <a:defRPr sz="2400"/>
            </a:lvl1pPr>
            <a:lvl2pPr indent="-228600" lvl="1" marL="914400" algn="l">
              <a:lnSpc>
                <a:spcPct val="100000"/>
              </a:lnSpc>
              <a:spcBef>
                <a:spcPts val="400"/>
              </a:spcBef>
              <a:spcAft>
                <a:spcPts val="0"/>
              </a:spcAft>
              <a:buClr>
                <a:schemeClr val="dk1"/>
              </a:buClr>
              <a:buSzPts val="2000"/>
              <a:buFont typeface="Arial"/>
              <a:buNone/>
              <a:defRPr sz="2000"/>
            </a:lvl2pPr>
            <a:lvl3pPr indent="-228600" lvl="2" marL="1371600" algn="l">
              <a:lnSpc>
                <a:spcPct val="100000"/>
              </a:lnSpc>
              <a:spcBef>
                <a:spcPts val="360"/>
              </a:spcBef>
              <a:spcAft>
                <a:spcPts val="0"/>
              </a:spcAft>
              <a:buClr>
                <a:schemeClr val="dk1"/>
              </a:buClr>
              <a:buSzPts val="1800"/>
              <a:buFont typeface="Arial"/>
              <a:buNone/>
              <a:defRPr sz="1800"/>
            </a:lvl3pPr>
            <a:lvl4pPr indent="-228600" lvl="3" marL="1828800" algn="l">
              <a:lnSpc>
                <a:spcPct val="100000"/>
              </a:lnSpc>
              <a:spcBef>
                <a:spcPts val="320"/>
              </a:spcBef>
              <a:spcAft>
                <a:spcPts val="0"/>
              </a:spcAft>
              <a:buClr>
                <a:schemeClr val="dk1"/>
              </a:buClr>
              <a:buSzPts val="1600"/>
              <a:buFont typeface="Arial"/>
              <a:buNone/>
              <a:defRPr sz="1600"/>
            </a:lvl4pPr>
            <a:lvl5pPr indent="-228600" lvl="4" marL="2286000" algn="l">
              <a:lnSpc>
                <a:spcPct val="100000"/>
              </a:lnSpc>
              <a:spcBef>
                <a:spcPts val="320"/>
              </a:spcBef>
              <a:spcAft>
                <a:spcPts val="0"/>
              </a:spcAft>
              <a:buClr>
                <a:schemeClr val="dk1"/>
              </a:buClr>
              <a:buSzPts val="1600"/>
              <a:buFont typeface="Arial"/>
              <a:buNone/>
              <a:defRPr sz="1600"/>
            </a:lvl5pPr>
            <a:lvl6pPr indent="-228600" lvl="5" marL="2743200" algn="l">
              <a:lnSpc>
                <a:spcPct val="90000"/>
              </a:lnSpc>
              <a:spcBef>
                <a:spcPts val="500"/>
              </a:spcBef>
              <a:spcAft>
                <a:spcPts val="0"/>
              </a:spcAft>
              <a:buClr>
                <a:schemeClr val="dk1"/>
              </a:buClr>
              <a:buSzPts val="1600"/>
              <a:buNone/>
              <a:defRPr sz="1600"/>
            </a:lvl6pPr>
            <a:lvl7pPr indent="-228600" lvl="6" marL="3200400" algn="l">
              <a:lnSpc>
                <a:spcPct val="90000"/>
              </a:lnSpc>
              <a:spcBef>
                <a:spcPts val="500"/>
              </a:spcBef>
              <a:spcAft>
                <a:spcPts val="0"/>
              </a:spcAft>
              <a:buClr>
                <a:schemeClr val="dk1"/>
              </a:buClr>
              <a:buSzPts val="1600"/>
              <a:buNone/>
              <a:defRPr sz="1600"/>
            </a:lvl7pPr>
            <a:lvl8pPr indent="-228600" lvl="7" marL="3657600" algn="l">
              <a:lnSpc>
                <a:spcPct val="90000"/>
              </a:lnSpc>
              <a:spcBef>
                <a:spcPts val="500"/>
              </a:spcBef>
              <a:spcAft>
                <a:spcPts val="0"/>
              </a:spcAft>
              <a:buClr>
                <a:schemeClr val="dk1"/>
              </a:buClr>
              <a:buSzPts val="1600"/>
              <a:buNone/>
              <a:defRPr sz="1600"/>
            </a:lvl8pPr>
            <a:lvl9pPr indent="-228600" lvl="8" marL="4114800" algn="l">
              <a:lnSpc>
                <a:spcPct val="90000"/>
              </a:lnSpc>
              <a:spcBef>
                <a:spcPts val="500"/>
              </a:spcBef>
              <a:spcAft>
                <a:spcPts val="0"/>
              </a:spcAft>
              <a:buClr>
                <a:schemeClr val="dk1"/>
              </a:buClr>
              <a:buSzPts val="1600"/>
              <a:buNone/>
              <a:defRPr sz="1600"/>
            </a:lvl9pPr>
          </a:lstStyle>
          <a:p/>
        </p:txBody>
      </p:sp>
      <p:sp>
        <p:nvSpPr>
          <p:cNvPr id="66" name="Google Shape;66;p5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5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9" name="Shape 69"/>
        <p:cNvGrpSpPr/>
        <p:nvPr/>
      </p:nvGrpSpPr>
      <p:grpSpPr>
        <a:xfrm>
          <a:off x="0" y="0"/>
          <a:ext cx="0" cy="0"/>
          <a:chOff x="0" y="0"/>
          <a:chExt cx="0" cy="0"/>
        </a:xfrm>
      </p:grpSpPr>
      <p:sp>
        <p:nvSpPr>
          <p:cNvPr id="70" name="Google Shape;70;p58"/>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1" name="Google Shape;71;p58"/>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Font typeface="Arial"/>
              <a:buNone/>
              <a:defRPr b="1" sz="2400"/>
            </a:lvl1pPr>
            <a:lvl2pPr indent="-228600" lvl="1" marL="914400" algn="l">
              <a:lnSpc>
                <a:spcPct val="100000"/>
              </a:lnSpc>
              <a:spcBef>
                <a:spcPts val="400"/>
              </a:spcBef>
              <a:spcAft>
                <a:spcPts val="0"/>
              </a:spcAft>
              <a:buClr>
                <a:schemeClr val="dk1"/>
              </a:buClr>
              <a:buSzPts val="2000"/>
              <a:buFont typeface="Arial"/>
              <a:buNone/>
              <a:defRPr b="1" sz="2000"/>
            </a:lvl2pPr>
            <a:lvl3pPr indent="-228600" lvl="2" marL="1371600" algn="l">
              <a:lnSpc>
                <a:spcPct val="100000"/>
              </a:lnSpc>
              <a:spcBef>
                <a:spcPts val="360"/>
              </a:spcBef>
              <a:spcAft>
                <a:spcPts val="0"/>
              </a:spcAft>
              <a:buClr>
                <a:schemeClr val="dk1"/>
              </a:buClr>
              <a:buSzPts val="1800"/>
              <a:buFont typeface="Arial"/>
              <a:buNone/>
              <a:defRPr b="1" sz="1800"/>
            </a:lvl3pPr>
            <a:lvl4pPr indent="-228600" lvl="3" marL="1828800" algn="l">
              <a:lnSpc>
                <a:spcPct val="100000"/>
              </a:lnSpc>
              <a:spcBef>
                <a:spcPts val="320"/>
              </a:spcBef>
              <a:spcAft>
                <a:spcPts val="0"/>
              </a:spcAft>
              <a:buClr>
                <a:schemeClr val="dk1"/>
              </a:buClr>
              <a:buSzPts val="1600"/>
              <a:buFont typeface="Arial"/>
              <a:buNone/>
              <a:defRPr b="1" sz="1600"/>
            </a:lvl4pPr>
            <a:lvl5pPr indent="-228600" lvl="4" marL="2286000" algn="l">
              <a:lnSpc>
                <a:spcPct val="100000"/>
              </a:lnSpc>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2" name="Google Shape;72;p58"/>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58"/>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Font typeface="Arial"/>
              <a:buNone/>
              <a:defRPr b="1" sz="2400"/>
            </a:lvl1pPr>
            <a:lvl2pPr indent="-228600" lvl="1" marL="914400" algn="l">
              <a:lnSpc>
                <a:spcPct val="100000"/>
              </a:lnSpc>
              <a:spcBef>
                <a:spcPts val="400"/>
              </a:spcBef>
              <a:spcAft>
                <a:spcPts val="0"/>
              </a:spcAft>
              <a:buClr>
                <a:schemeClr val="dk1"/>
              </a:buClr>
              <a:buSzPts val="2000"/>
              <a:buFont typeface="Arial"/>
              <a:buNone/>
              <a:defRPr b="1" sz="2000"/>
            </a:lvl2pPr>
            <a:lvl3pPr indent="-228600" lvl="2" marL="1371600" algn="l">
              <a:lnSpc>
                <a:spcPct val="100000"/>
              </a:lnSpc>
              <a:spcBef>
                <a:spcPts val="360"/>
              </a:spcBef>
              <a:spcAft>
                <a:spcPts val="0"/>
              </a:spcAft>
              <a:buClr>
                <a:schemeClr val="dk1"/>
              </a:buClr>
              <a:buSzPts val="1800"/>
              <a:buFont typeface="Arial"/>
              <a:buNone/>
              <a:defRPr b="1" sz="1800"/>
            </a:lvl3pPr>
            <a:lvl4pPr indent="-228600" lvl="3" marL="1828800" algn="l">
              <a:lnSpc>
                <a:spcPct val="100000"/>
              </a:lnSpc>
              <a:spcBef>
                <a:spcPts val="320"/>
              </a:spcBef>
              <a:spcAft>
                <a:spcPts val="0"/>
              </a:spcAft>
              <a:buClr>
                <a:schemeClr val="dk1"/>
              </a:buClr>
              <a:buSzPts val="1600"/>
              <a:buFont typeface="Arial"/>
              <a:buNone/>
              <a:defRPr b="1" sz="1600"/>
            </a:lvl4pPr>
            <a:lvl5pPr indent="-228600" lvl="4" marL="2286000" algn="l">
              <a:lnSpc>
                <a:spcPct val="100000"/>
              </a:lnSpc>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4" name="Google Shape;74;p58"/>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5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5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5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8" name="Shape 78"/>
        <p:cNvGrpSpPr/>
        <p:nvPr/>
      </p:nvGrpSpPr>
      <p:grpSpPr>
        <a:xfrm>
          <a:off x="0" y="0"/>
          <a:ext cx="0" cy="0"/>
          <a:chOff x="0" y="0"/>
          <a:chExt cx="0" cy="0"/>
        </a:xfrm>
      </p:grpSpPr>
      <p:sp>
        <p:nvSpPr>
          <p:cNvPr id="79" name="Google Shape;79;p59"/>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32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 name="Google Shape;80;p59"/>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Font typeface="Arial"/>
              <a:buChar char="•"/>
              <a:defRPr sz="3200"/>
            </a:lvl1pPr>
            <a:lvl2pPr indent="-406400" lvl="1" marL="914400" algn="l">
              <a:lnSpc>
                <a:spcPct val="100000"/>
              </a:lnSpc>
              <a:spcBef>
                <a:spcPts val="560"/>
              </a:spcBef>
              <a:spcAft>
                <a:spcPts val="0"/>
              </a:spcAft>
              <a:buClr>
                <a:schemeClr val="dk1"/>
              </a:buClr>
              <a:buSzPts val="2800"/>
              <a:buFont typeface="Arial"/>
              <a:buChar char="–"/>
              <a:defRPr sz="2800"/>
            </a:lvl2pPr>
            <a:lvl3pPr indent="-381000" lvl="2" marL="1371600" algn="l">
              <a:lnSpc>
                <a:spcPct val="100000"/>
              </a:lnSpc>
              <a:spcBef>
                <a:spcPts val="480"/>
              </a:spcBef>
              <a:spcAft>
                <a:spcPts val="0"/>
              </a:spcAft>
              <a:buClr>
                <a:schemeClr val="dk1"/>
              </a:buClr>
              <a:buSzPts val="2400"/>
              <a:buFont typeface="Arial"/>
              <a:buChar char="•"/>
              <a:defRPr sz="2400"/>
            </a:lvl3pPr>
            <a:lvl4pPr indent="-355600" lvl="3" marL="1828800" algn="l">
              <a:lnSpc>
                <a:spcPct val="100000"/>
              </a:lnSpc>
              <a:spcBef>
                <a:spcPts val="400"/>
              </a:spcBef>
              <a:spcAft>
                <a:spcPts val="0"/>
              </a:spcAft>
              <a:buClr>
                <a:schemeClr val="dk1"/>
              </a:buClr>
              <a:buSzPts val="2000"/>
              <a:buFont typeface="Arial"/>
              <a:buChar char="–"/>
              <a:defRPr sz="2000"/>
            </a:lvl4pPr>
            <a:lvl5pPr indent="-355600" lvl="4" marL="2286000" algn="l">
              <a:lnSpc>
                <a:spcPct val="100000"/>
              </a:lnSpc>
              <a:spcBef>
                <a:spcPts val="400"/>
              </a:spcBef>
              <a:spcAft>
                <a:spcPts val="0"/>
              </a:spcAft>
              <a:buClr>
                <a:schemeClr val="dk1"/>
              </a:buClr>
              <a:buSzPts val="2000"/>
              <a:buFont typeface="Arial"/>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1" name="Google Shape;81;p59"/>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320"/>
              </a:spcBef>
              <a:spcAft>
                <a:spcPts val="0"/>
              </a:spcAft>
              <a:buClr>
                <a:schemeClr val="dk1"/>
              </a:buClr>
              <a:buSzPts val="1600"/>
              <a:buFont typeface="Arial"/>
              <a:buNone/>
              <a:defRPr sz="1600"/>
            </a:lvl1pPr>
            <a:lvl2pPr indent="-228600" lvl="1" marL="914400" algn="l">
              <a:lnSpc>
                <a:spcPct val="100000"/>
              </a:lnSpc>
              <a:spcBef>
                <a:spcPts val="280"/>
              </a:spcBef>
              <a:spcAft>
                <a:spcPts val="0"/>
              </a:spcAft>
              <a:buClr>
                <a:schemeClr val="dk1"/>
              </a:buClr>
              <a:buSzPts val="1400"/>
              <a:buFont typeface="Arial"/>
              <a:buNone/>
              <a:defRPr sz="1400"/>
            </a:lvl2pPr>
            <a:lvl3pPr indent="-228600" lvl="2" marL="1371600" algn="l">
              <a:lnSpc>
                <a:spcPct val="100000"/>
              </a:lnSpc>
              <a:spcBef>
                <a:spcPts val="240"/>
              </a:spcBef>
              <a:spcAft>
                <a:spcPts val="0"/>
              </a:spcAft>
              <a:buClr>
                <a:schemeClr val="dk1"/>
              </a:buClr>
              <a:buSzPts val="1200"/>
              <a:buFont typeface="Arial"/>
              <a:buNone/>
              <a:defRPr sz="1200"/>
            </a:lvl3pPr>
            <a:lvl4pPr indent="-228600" lvl="3" marL="1828800" algn="l">
              <a:lnSpc>
                <a:spcPct val="100000"/>
              </a:lnSpc>
              <a:spcBef>
                <a:spcPts val="200"/>
              </a:spcBef>
              <a:spcAft>
                <a:spcPts val="0"/>
              </a:spcAft>
              <a:buClr>
                <a:schemeClr val="dk1"/>
              </a:buClr>
              <a:buSzPts val="1000"/>
              <a:buFont typeface="Arial"/>
              <a:buNone/>
              <a:defRPr sz="1000"/>
            </a:lvl4pPr>
            <a:lvl5pPr indent="-228600" lvl="4" marL="2286000" algn="l">
              <a:lnSpc>
                <a:spcPct val="100000"/>
              </a:lnSpc>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 name="Google Shape;82;p5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5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5" name="Shape 85"/>
        <p:cNvGrpSpPr/>
        <p:nvPr/>
      </p:nvGrpSpPr>
      <p:grpSpPr>
        <a:xfrm>
          <a:off x="0" y="0"/>
          <a:ext cx="0" cy="0"/>
          <a:chOff x="0" y="0"/>
          <a:chExt cx="0" cy="0"/>
        </a:xfrm>
      </p:grpSpPr>
      <p:sp>
        <p:nvSpPr>
          <p:cNvPr id="86" name="Google Shape;86;p60"/>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32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7" name="Google Shape;87;p60"/>
          <p:cNvSpPr/>
          <p:nvPr>
            <p:ph idx="2" type="pic"/>
          </p:nvPr>
        </p:nvSpPr>
        <p:spPr>
          <a:xfrm>
            <a:off x="3887788" y="987425"/>
            <a:ext cx="4629150" cy="4873625"/>
          </a:xfrm>
          <a:prstGeom prst="rect">
            <a:avLst/>
          </a:prstGeom>
          <a:noFill/>
          <a:ln>
            <a:noFill/>
          </a:ln>
        </p:spPr>
      </p:sp>
      <p:sp>
        <p:nvSpPr>
          <p:cNvPr id="88" name="Google Shape;88;p60"/>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320"/>
              </a:spcBef>
              <a:spcAft>
                <a:spcPts val="0"/>
              </a:spcAft>
              <a:buClr>
                <a:schemeClr val="dk1"/>
              </a:buClr>
              <a:buSzPts val="1600"/>
              <a:buFont typeface="Arial"/>
              <a:buNone/>
              <a:defRPr sz="1600"/>
            </a:lvl1pPr>
            <a:lvl2pPr indent="-228600" lvl="1" marL="914400" algn="l">
              <a:lnSpc>
                <a:spcPct val="100000"/>
              </a:lnSpc>
              <a:spcBef>
                <a:spcPts val="280"/>
              </a:spcBef>
              <a:spcAft>
                <a:spcPts val="0"/>
              </a:spcAft>
              <a:buClr>
                <a:schemeClr val="dk1"/>
              </a:buClr>
              <a:buSzPts val="1400"/>
              <a:buFont typeface="Arial"/>
              <a:buNone/>
              <a:defRPr sz="1400"/>
            </a:lvl2pPr>
            <a:lvl3pPr indent="-228600" lvl="2" marL="1371600" algn="l">
              <a:lnSpc>
                <a:spcPct val="100000"/>
              </a:lnSpc>
              <a:spcBef>
                <a:spcPts val="240"/>
              </a:spcBef>
              <a:spcAft>
                <a:spcPts val="0"/>
              </a:spcAft>
              <a:buClr>
                <a:schemeClr val="dk1"/>
              </a:buClr>
              <a:buSzPts val="1200"/>
              <a:buFont typeface="Arial"/>
              <a:buNone/>
              <a:defRPr sz="1200"/>
            </a:lvl3pPr>
            <a:lvl4pPr indent="-228600" lvl="3" marL="1828800" algn="l">
              <a:lnSpc>
                <a:spcPct val="100000"/>
              </a:lnSpc>
              <a:spcBef>
                <a:spcPts val="200"/>
              </a:spcBef>
              <a:spcAft>
                <a:spcPts val="0"/>
              </a:spcAft>
              <a:buClr>
                <a:schemeClr val="dk1"/>
              </a:buClr>
              <a:buSzPts val="1000"/>
              <a:buFont typeface="Arial"/>
              <a:buNone/>
              <a:defRPr sz="1000"/>
            </a:lvl4pPr>
            <a:lvl5pPr indent="-228600" lvl="4" marL="2286000" algn="l">
              <a:lnSpc>
                <a:spcPct val="100000"/>
              </a:lnSpc>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9" name="Google Shape;89;p6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6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6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2" name="Shape 92"/>
        <p:cNvGrpSpPr/>
        <p:nvPr/>
      </p:nvGrpSpPr>
      <p:grpSpPr>
        <a:xfrm>
          <a:off x="0" y="0"/>
          <a:ext cx="0" cy="0"/>
          <a:chOff x="0" y="0"/>
          <a:chExt cx="0" cy="0"/>
        </a:xfrm>
      </p:grpSpPr>
      <p:sp>
        <p:nvSpPr>
          <p:cNvPr id="93" name="Google Shape;93;p6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94" name="Google Shape;94;p6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6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6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6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8" name="Shape 98"/>
        <p:cNvGrpSpPr/>
        <p:nvPr/>
      </p:nvGrpSpPr>
      <p:grpSpPr>
        <a:xfrm>
          <a:off x="0" y="0"/>
          <a:ext cx="0" cy="0"/>
          <a:chOff x="0" y="0"/>
          <a:chExt cx="0" cy="0"/>
        </a:xfrm>
      </p:grpSpPr>
      <p:sp>
        <p:nvSpPr>
          <p:cNvPr id="99" name="Google Shape;99;p6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00" name="Google Shape;100;p6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6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6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6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104" name="Shape 104"/>
        <p:cNvGrpSpPr/>
        <p:nvPr/>
      </p:nvGrpSpPr>
      <p:grpSpPr>
        <a:xfrm>
          <a:off x="0" y="0"/>
          <a:ext cx="0" cy="0"/>
          <a:chOff x="0" y="0"/>
          <a:chExt cx="0" cy="0"/>
        </a:xfrm>
      </p:grpSpPr>
      <p:sp>
        <p:nvSpPr>
          <p:cNvPr id="105" name="Google Shape;105;p63"/>
          <p:cNvSpPr txBox="1"/>
          <p:nvPr>
            <p:ph idx="1" type="body"/>
          </p:nvPr>
        </p:nvSpPr>
        <p:spPr>
          <a:xfrm>
            <a:off x="457200" y="274638"/>
            <a:ext cx="8229600" cy="5851525"/>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6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6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6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1.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100000" ty="0" sy="100000"/>
        </a:blipFill>
      </p:bgPr>
    </p:bg>
    <p:spTree>
      <p:nvGrpSpPr>
        <p:cNvPr id="9" name="Shape 9"/>
        <p:cNvGrpSpPr/>
        <p:nvPr/>
      </p:nvGrpSpPr>
      <p:grpSpPr>
        <a:xfrm>
          <a:off x="0" y="0"/>
          <a:ext cx="0" cy="0"/>
          <a:chOff x="0" y="0"/>
          <a:chExt cx="0" cy="0"/>
        </a:xfrm>
      </p:grpSpPr>
      <p:sp>
        <p:nvSpPr>
          <p:cNvPr id="10" name="Google Shape;10;p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11" name="Google Shape;11;p4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4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4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4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5.jpg"/><Relationship Id="rId4" Type="http://schemas.openxmlformats.org/officeDocument/2006/relationships/image" Target="../media/image8.jp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google.co.uk/url?sa=i&amp;rct=j&amp;q=&amp;esrc=s&amp;frm=1&amp;source=images&amp;cd=&amp;cad=rja&amp;docid=O8gAoOZlIFn8VM&amp;tbnid=9knDuBDcWsV-6M:&amp;ved=0CAUQjRw&amp;url=http%3A%2F%2Fwww.little-linguist.co.uk%2Fenglish-eal-stickers-rewards%2Freward-stickers-english-mixed-pack-of-125.html&amp;ei=ozs0UuTVJKec0QW_moGQBA&amp;psig=AFQjCNEpOYBmzY5SoKcRk7GY9TFGlXyQJg&amp;ust=1379241226827847" TargetMode="External"/><Relationship Id="rId4" Type="http://schemas.openxmlformats.org/officeDocument/2006/relationships/image" Target="../media/image3.jpg"/><Relationship Id="rId5"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google.co.uk/url?sa=i&amp;rct=j&amp;q=&amp;esrc=s&amp;frm=1&amp;source=images&amp;cd=&amp;cad=rja&amp;docid=vKUor6u0Ec0vcM&amp;tbnid=HpPJsziQOU3X_M:&amp;ved=0CAUQjRw&amp;url=http%3A%2F%2Fwww.easingwold.n-yorks.sch.uk%2Fpage_viewer.asp%3Fpage%3DCurriculum%26pid%3D3&amp;ei=XDI0UvzANeKR0AWPo4CQBA&amp;bvm=bv.52164340,d.ZGU&amp;psig=AFQjCNFzP2wmHicyOVmkVjSLzVt4aY2ltw&amp;ust=1379238868016211" TargetMode="External"/><Relationship Id="rId4" Type="http://schemas.openxmlformats.org/officeDocument/2006/relationships/image" Target="../media/image5.jpg"/><Relationship Id="rId5" Type="http://schemas.openxmlformats.org/officeDocument/2006/relationships/hyperlink" Target="http://www.google.co.uk/url?sa=i&amp;rct=j&amp;q=&amp;esrc=s&amp;frm=1&amp;source=images&amp;cd=&amp;cad=rja&amp;docid=toXQFkTCI1MAAM&amp;tbnid=6OhidVH98P0qnM:&amp;ved=0CAUQjRw&amp;url=http%3A%2F%2Fwww.smartschoolcouncils.org.uk%2F2013%2F02%2Fcitizenship-education-review%2F&amp;ei=4jI0UqP9B4OG0AXx_YCwCQ&amp;bvm=bv.52164340,d.ZGU&amp;psig=AFQjCNFoyIPrYxT27lctnkz33DHeHbfqJQ&amp;ust=1379239007387418" TargetMode="External"/><Relationship Id="rId6" Type="http://schemas.openxmlformats.org/officeDocument/2006/relationships/image" Target="../media/image4.jpg"/><Relationship Id="rId7"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hyperlink" Target="http://www.google.co.uk/url?sa=i&amp;rct=j&amp;q=&amp;esrc=s&amp;frm=1&amp;source=images&amp;cd=&amp;cad=rja&amp;docid=drSkcN808_f_BM&amp;tbnid=Nk6aLFKhUkmtiM:&amp;ved=0CAUQjRw&amp;url=http%3A%2F%2Flanguagearts.pppst.com%2Fwriting.html&amp;ei=4DY0UrKgCeu00wXjtoCgCg&amp;psig=AFQjCNGkeUFS6U13R12Hn13_Y9fWXx7XxQ&amp;ust=1379240015297718" TargetMode="External"/><Relationship Id="rId4" Type="http://schemas.openxmlformats.org/officeDocument/2006/relationships/image" Target="../media/image16.png"/><Relationship Id="rId5"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hyperlink" Target="http://www.google.co.uk/url?sa=i&amp;rct=j&amp;q=&amp;esrc=s&amp;frm=1&amp;source=images&amp;cd=&amp;cad=rja&amp;docid=drSkcN808_f_BM&amp;tbnid=Nk6aLFKhUkmtiM:&amp;ved=0CAUQjRw&amp;url=http%3A%2F%2Flanguagearts.pppst.com%2Fwriting.html&amp;ei=4DY0UrKgCeu00wXjtoCgCg&amp;psig=AFQjCNGkeUFS6U13R12Hn13_Y9fWXx7XxQ&amp;ust=1379240015297718" TargetMode="External"/><Relationship Id="rId4" Type="http://schemas.openxmlformats.org/officeDocument/2006/relationships/image" Target="../media/image16.png"/><Relationship Id="rId5"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1.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4.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www.google.co.uk/url?sa=i&amp;rct=j&amp;q=&amp;esrc=s&amp;frm=1&amp;source=images&amp;cd=&amp;cad=rja&amp;docid=3xycZcenARiExM&amp;tbnid=p8VODjPg_5kksM:&amp;ved=0CAUQjRw&amp;url=http%3A%2F%2Fwww.numeracycd.com%2Fcontents%2Fmain%2Ffans%2Ffans.htm&amp;ei=JDg0UoedCY6k0AWugYGgCg&amp;psig=AFQjCNHrVK6cuXHd-PjLlRbYQMM77mwg0g&amp;ust=1379240332172454" TargetMode="External"/><Relationship Id="rId4" Type="http://schemas.openxmlformats.org/officeDocument/2006/relationships/image" Target="../media/image9.png"/><Relationship Id="rId9" Type="http://schemas.openxmlformats.org/officeDocument/2006/relationships/image" Target="../media/image6.png"/><Relationship Id="rId5" Type="http://schemas.openxmlformats.org/officeDocument/2006/relationships/hyperlink" Target="http://www.google.co.uk/url?sa=i&amp;rct=j&amp;q=&amp;esrc=s&amp;frm=1&amp;source=images&amp;cd=&amp;cad=rja&amp;docid=xALPLckQ90M0fM&amp;tbnid=VPuQVcw6ClQDwM:&amp;ved=0CAUQjRw&amp;url=http%3A%2F%2Fwww.grand-illusions.com%2Facatalog%2FNon_Transitive_Dice_-_Set_1.html&amp;ei=djg0UuDaCISp0QX13oCgDw&amp;psig=AFQjCNFpK78fPx8TS1CrKWQeu1gzkK0r3Q&amp;ust=1379240433352770" TargetMode="External"/><Relationship Id="rId6" Type="http://schemas.openxmlformats.org/officeDocument/2006/relationships/image" Target="../media/image27.jpg"/><Relationship Id="rId7" Type="http://schemas.openxmlformats.org/officeDocument/2006/relationships/hyperlink" Target="http://www.google.co.uk/url?sa=i&amp;rct=j&amp;q=&amp;esrc=s&amp;frm=1&amp;source=images&amp;cd=&amp;cad=rja&amp;docid=D1Y49VKx_juaKM&amp;tbnid=x0ufG5BsKCDhHM:&amp;ved=0CAUQjRw&amp;url=http%3A%2F%2Fwww.school-portal.co.uk%2FGroupHomepage.asp%3FGroupID%3D901564&amp;ei=mjg0UqmDLqWM0AXk-IHoCg&amp;psig=AFQjCNHcphtRJBqXGE_dRwnflwERql37Xw&amp;ust=1379240311536394" TargetMode="External"/><Relationship Id="rId8"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www.google.co.uk/url?sa=i&amp;rct=j&amp;q=&amp;esrc=s&amp;frm=1&amp;source=images&amp;cd=&amp;cad=rja&amp;docid=3xycZcenARiExM&amp;tbnid=p8VODjPg_5kksM:&amp;ved=0CAUQjRw&amp;url=http%3A%2F%2Fwww.numeracycd.com%2Fcontents%2Fmain%2Ffans%2Ffans.htm&amp;ei=JDg0UoedCY6k0AWugYGgCg&amp;psig=AFQjCNHrVK6cuXHd-PjLlRbYQMM77mwg0g&amp;ust=1379240332172454" TargetMode="External"/><Relationship Id="rId4" Type="http://schemas.openxmlformats.org/officeDocument/2006/relationships/image" Target="../media/image9.png"/><Relationship Id="rId9" Type="http://schemas.openxmlformats.org/officeDocument/2006/relationships/image" Target="../media/image6.png"/><Relationship Id="rId5" Type="http://schemas.openxmlformats.org/officeDocument/2006/relationships/hyperlink" Target="http://www.google.co.uk/url?sa=i&amp;rct=j&amp;q=&amp;esrc=s&amp;frm=1&amp;source=images&amp;cd=&amp;cad=rja&amp;docid=xALPLckQ90M0fM&amp;tbnid=VPuQVcw6ClQDwM:&amp;ved=0CAUQjRw&amp;url=http%3A%2F%2Fwww.grand-illusions.com%2Facatalog%2FNon_Transitive_Dice_-_Set_1.html&amp;ei=djg0UuDaCISp0QX13oCgDw&amp;psig=AFQjCNFpK78fPx8TS1CrKWQeu1gzkK0r3Q&amp;ust=1379240433352770" TargetMode="External"/><Relationship Id="rId6" Type="http://schemas.openxmlformats.org/officeDocument/2006/relationships/image" Target="../media/image27.jpg"/><Relationship Id="rId7" Type="http://schemas.openxmlformats.org/officeDocument/2006/relationships/hyperlink" Target="http://www.google.co.uk/url?sa=i&amp;rct=j&amp;q=&amp;esrc=s&amp;frm=1&amp;source=images&amp;cd=&amp;cad=rja&amp;docid=D1Y49VKx_juaKM&amp;tbnid=x0ufG5BsKCDhHM:&amp;ved=0CAUQjRw&amp;url=http%3A%2F%2Fwww.school-portal.co.uk%2FGroupHomepage.asp%3FGroupID%3D901564&amp;ei=mjg0UqmDLqWM0AXk-IHoCg&amp;psig=AFQjCNHcphtRJBqXGE_dRwnflwERql37Xw&amp;ust=1379240311536394" TargetMode="External"/><Relationship Id="rId8"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www.google.co.uk/url?sa=i&amp;rct=j&amp;q=&amp;esrc=s&amp;frm=1&amp;source=images&amp;cd=&amp;cad=rja&amp;docid=3xycZcenARiExM&amp;tbnid=p8VODjPg_5kksM:&amp;ved=0CAUQjRw&amp;url=http%3A%2F%2Fwww.numeracycd.com%2Fcontents%2Fmain%2Ffans%2Ffans.htm&amp;ei=JDg0UoedCY6k0AWugYGgCg&amp;psig=AFQjCNHrVK6cuXHd-PjLlRbYQMM77mwg0g&amp;ust=1379240332172454" TargetMode="External"/><Relationship Id="rId4" Type="http://schemas.openxmlformats.org/officeDocument/2006/relationships/image" Target="../media/image9.png"/><Relationship Id="rId9" Type="http://schemas.openxmlformats.org/officeDocument/2006/relationships/image" Target="../media/image6.png"/><Relationship Id="rId5" Type="http://schemas.openxmlformats.org/officeDocument/2006/relationships/hyperlink" Target="http://www.google.co.uk/url?sa=i&amp;rct=j&amp;q=&amp;esrc=s&amp;frm=1&amp;source=images&amp;cd=&amp;cad=rja&amp;docid=xALPLckQ90M0fM&amp;tbnid=VPuQVcw6ClQDwM:&amp;ved=0CAUQjRw&amp;url=http%3A%2F%2Fwww.grand-illusions.com%2Facatalog%2FNon_Transitive_Dice_-_Set_1.html&amp;ei=djg0UuDaCISp0QX13oCgDw&amp;psig=AFQjCNFpK78fPx8TS1CrKWQeu1gzkK0r3Q&amp;ust=1379240433352770" TargetMode="External"/><Relationship Id="rId6" Type="http://schemas.openxmlformats.org/officeDocument/2006/relationships/image" Target="../media/image27.jpg"/><Relationship Id="rId7" Type="http://schemas.openxmlformats.org/officeDocument/2006/relationships/hyperlink" Target="http://www.google.co.uk/url?sa=i&amp;rct=j&amp;q=&amp;esrc=s&amp;frm=1&amp;source=images&amp;cd=&amp;cad=rja&amp;docid=D1Y49VKx_juaKM&amp;tbnid=x0ufG5BsKCDhHM:&amp;ved=0CAUQjRw&amp;url=http%3A%2F%2Fwww.school-portal.co.uk%2FGroupHomepage.asp%3FGroupID%3D901564&amp;ei=mjg0UqmDLqWM0AXk-IHoCg&amp;psig=AFQjCNHcphtRJBqXGE_dRwnflwERql37Xw&amp;ust=1379240311536394" TargetMode="External"/><Relationship Id="rId8"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www.google.co.uk/url?sa=i&amp;rct=j&amp;q=&amp;esrc=s&amp;frm=1&amp;source=images&amp;cd=&amp;cad=rja&amp;docid=3xycZcenARiExM&amp;tbnid=p8VODjPg_5kksM:&amp;ved=0CAUQjRw&amp;url=http%3A%2F%2Fwww.numeracycd.com%2Fcontents%2Fmain%2Ffans%2Ffans.htm&amp;ei=JDg0UoedCY6k0AWugYGgCg&amp;psig=AFQjCNHrVK6cuXHd-PjLlRbYQMM77mwg0g&amp;ust=1379240332172454" TargetMode="External"/><Relationship Id="rId4" Type="http://schemas.openxmlformats.org/officeDocument/2006/relationships/image" Target="../media/image9.png"/><Relationship Id="rId9" Type="http://schemas.openxmlformats.org/officeDocument/2006/relationships/image" Target="../media/image6.png"/><Relationship Id="rId5" Type="http://schemas.openxmlformats.org/officeDocument/2006/relationships/hyperlink" Target="http://www.google.co.uk/url?sa=i&amp;rct=j&amp;q=&amp;esrc=s&amp;frm=1&amp;source=images&amp;cd=&amp;cad=rja&amp;docid=xALPLckQ90M0fM&amp;tbnid=VPuQVcw6ClQDwM:&amp;ved=0CAUQjRw&amp;url=http%3A%2F%2Fwww.grand-illusions.com%2Facatalog%2FNon_Transitive_Dice_-_Set_1.html&amp;ei=djg0UuDaCISp0QX13oCgDw&amp;psig=AFQjCNFpK78fPx8TS1CrKWQeu1gzkK0r3Q&amp;ust=1379240433352770" TargetMode="External"/><Relationship Id="rId6" Type="http://schemas.openxmlformats.org/officeDocument/2006/relationships/image" Target="../media/image27.jpg"/><Relationship Id="rId7" Type="http://schemas.openxmlformats.org/officeDocument/2006/relationships/hyperlink" Target="http://www.google.co.uk/url?sa=i&amp;rct=j&amp;q=&amp;esrc=s&amp;frm=1&amp;source=images&amp;cd=&amp;cad=rja&amp;docid=D1Y49VKx_juaKM&amp;tbnid=x0ufG5BsKCDhHM:&amp;ved=0CAUQjRw&amp;url=http%3A%2F%2Fwww.school-portal.co.uk%2FGroupHomepage.asp%3FGroupID%3D901564&amp;ei=mjg0UqmDLqWM0AXk-IHoCg&amp;psig=AFQjCNHcphtRJBqXGE_dRwnflwERql37Xw&amp;ust=1379240311536394" TargetMode="External"/><Relationship Id="rId8"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8.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22.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5.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19.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0.png"/><Relationship Id="rId4" Type="http://schemas.openxmlformats.org/officeDocument/2006/relationships/image" Target="../media/image1.jpg"/><Relationship Id="rId5"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30.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36.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25.png"/><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image" Target="../media/image28.jpg"/><Relationship Id="rId4" Type="http://schemas.openxmlformats.org/officeDocument/2006/relationships/image" Target="../media/image26.jpg"/><Relationship Id="rId5" Type="http://schemas.openxmlformats.org/officeDocument/2006/relationships/image" Target="../media/image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 Id="rId3" Type="http://schemas.openxmlformats.org/officeDocument/2006/relationships/image" Target="../media/image45.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42.png"/><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23.jpg"/><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39.gif"/><Relationship Id="rId4" Type="http://schemas.openxmlformats.org/officeDocument/2006/relationships/image" Target="../media/image47.jpg"/><Relationship Id="rId5" Type="http://schemas.openxmlformats.org/officeDocument/2006/relationships/image" Target="../media/image43.png"/><Relationship Id="rId6" Type="http://schemas.openxmlformats.org/officeDocument/2006/relationships/image" Target="../media/imag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40.jpg"/><Relationship Id="rId4" Type="http://schemas.openxmlformats.org/officeDocument/2006/relationships/image" Target="../media/image41.png"/><Relationship Id="rId5" Type="http://schemas.openxmlformats.org/officeDocument/2006/relationships/image" Target="../media/image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hyperlink" Target="http://www.google.co.uk/url?sa=i&amp;rct=j&amp;q=&amp;esrc=s&amp;frm=1&amp;source=images&amp;cd=&amp;cad=rja&amp;docid=YuydiVYHx11vPM&amp;tbnid=tNqzz32fgjT5vM:&amp;ved=0CAUQjRw&amp;url=http%3A%2F%2Fwww.healthykidclub.com%2F&amp;ei=GEU0UtWyG6KV0QXLiIFA&amp;bvm=bv.52164340,d.ZGU&amp;psig=AFQjCNHJV8v2AWjAZ4ZJkGHCnSycCDAXqw&amp;ust=1379243669647179" TargetMode="External"/><Relationship Id="rId4" Type="http://schemas.openxmlformats.org/officeDocument/2006/relationships/image" Target="../media/image46.jpg"/><Relationship Id="rId5" Type="http://schemas.openxmlformats.org/officeDocument/2006/relationships/hyperlink" Target="http://www.google.co.uk/url?sa=i&amp;rct=j&amp;q=&amp;esrc=s&amp;frm=1&amp;source=images&amp;cd=&amp;cad=rja&amp;docid=-DN4ZwKep6MkaM&amp;tbnid=vIylHOuVkrlhvM:&amp;ved=0CAUQjRw&amp;url=http%3A%2F%2Fwww.clker.com%2Fclipart-red-arrow-up-right-.html&amp;ei=l0U0UpG1EMGw0AXm44CgCA&amp;bvm=bv.52164340,d.ZGU&amp;psig=AFQjCNFA1swyJLuMJ3V4IcMbvuX2YOXJdQ&amp;ust=1379243785286971" TargetMode="External"/><Relationship Id="rId6" Type="http://schemas.openxmlformats.org/officeDocument/2006/relationships/image" Target="../media/image37.png"/><Relationship Id="rId7" Type="http://schemas.openxmlformats.org/officeDocument/2006/relationships/image" Target="../media/image48.png"/><Relationship Id="rId8" Type="http://schemas.openxmlformats.org/officeDocument/2006/relationships/image" Target="../media/image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38.png"/><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12" name="Shape 112"/>
        <p:cNvGrpSpPr/>
        <p:nvPr/>
      </p:nvGrpSpPr>
      <p:grpSpPr>
        <a:xfrm>
          <a:off x="0" y="0"/>
          <a:ext cx="0" cy="0"/>
          <a:chOff x="0" y="0"/>
          <a:chExt cx="0" cy="0"/>
        </a:xfrm>
      </p:grpSpPr>
      <p:sp>
        <p:nvSpPr>
          <p:cNvPr descr="Blue tissue paper" id="113" name="Google Shape;113;p1"/>
          <p:cNvSpPr/>
          <p:nvPr/>
        </p:nvSpPr>
        <p:spPr>
          <a:xfrm>
            <a:off x="179388" y="188913"/>
            <a:ext cx="8785225" cy="6480175"/>
          </a:xfrm>
          <a:prstGeom prst="rect">
            <a:avLst/>
          </a:prstGeom>
          <a:blipFill rotWithShape="1">
            <a:blip r:embed="rId3">
              <a:alphaModFix/>
            </a:blip>
            <a:tile algn="tl" flip="none" tx="0" sx="100000" ty="0" sy="100000"/>
          </a:blip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 name="Google Shape;114;p1"/>
          <p:cNvSpPr txBox="1"/>
          <p:nvPr>
            <p:ph type="ctrTitle"/>
          </p:nvPr>
        </p:nvSpPr>
        <p:spPr>
          <a:xfrm>
            <a:off x="323850" y="1484313"/>
            <a:ext cx="8640763" cy="255111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8000">
                <a:solidFill>
                  <a:srgbClr val="FF0000"/>
                </a:solidFill>
                <a:latin typeface="Comic Sans MS"/>
                <a:ea typeface="Comic Sans MS"/>
                <a:cs typeface="Comic Sans MS"/>
                <a:sym typeface="Comic Sans MS"/>
              </a:rPr>
              <a:t>Welcome to Year 5</a:t>
            </a:r>
            <a:br>
              <a:rPr lang="en-GB" sz="8000">
                <a:solidFill>
                  <a:srgbClr val="FF0000"/>
                </a:solidFill>
                <a:latin typeface="Comic Sans MS"/>
                <a:ea typeface="Comic Sans MS"/>
                <a:cs typeface="Comic Sans MS"/>
                <a:sym typeface="Comic Sans MS"/>
              </a:rPr>
            </a:br>
            <a:r>
              <a:rPr lang="en-GB" sz="8000">
                <a:solidFill>
                  <a:srgbClr val="FF0000"/>
                </a:solidFill>
                <a:latin typeface="Comic Sans MS"/>
                <a:ea typeface="Comic Sans MS"/>
                <a:cs typeface="Comic Sans MS"/>
                <a:sym typeface="Comic Sans MS"/>
              </a:rPr>
              <a:t>Curriculum Evening</a:t>
            </a:r>
            <a:endParaRPr>
              <a:latin typeface="Comic Sans MS"/>
              <a:ea typeface="Comic Sans MS"/>
              <a:cs typeface="Comic Sans MS"/>
              <a:sym typeface="Comic Sans MS"/>
            </a:endParaRPr>
          </a:p>
        </p:txBody>
      </p:sp>
      <p:sp>
        <p:nvSpPr>
          <p:cNvPr id="115" name="Google Shape;115;p1"/>
          <p:cNvSpPr txBox="1"/>
          <p:nvPr>
            <p:ph idx="1" type="subTitle"/>
          </p:nvPr>
        </p:nvSpPr>
        <p:spPr>
          <a:xfrm>
            <a:off x="1476375" y="5229225"/>
            <a:ext cx="6400800" cy="1031875"/>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2"/>
              </a:buClr>
              <a:buSzPts val="5400"/>
              <a:buFont typeface="Arial"/>
              <a:buNone/>
            </a:pPr>
            <a:r>
              <a:rPr lang="en-GB" sz="5400">
                <a:solidFill>
                  <a:schemeClr val="accent2"/>
                </a:solidFill>
                <a:latin typeface="Comic Sans MS"/>
                <a:ea typeface="Comic Sans MS"/>
                <a:cs typeface="Comic Sans MS"/>
                <a:sym typeface="Comic Sans MS"/>
              </a:rPr>
              <a:t>Miss Jackson</a:t>
            </a:r>
            <a:endParaRPr>
              <a:latin typeface="Comic Sans MS"/>
              <a:ea typeface="Comic Sans MS"/>
              <a:cs typeface="Comic Sans MS"/>
              <a:sym typeface="Comic Sans MS"/>
            </a:endParaRPr>
          </a:p>
        </p:txBody>
      </p:sp>
      <p:pic>
        <p:nvPicPr>
          <p:cNvPr id="116" name="Google Shape;116;p1"/>
          <p:cNvPicPr preferRelativeResize="0"/>
          <p:nvPr/>
        </p:nvPicPr>
        <p:blipFill rotWithShape="1">
          <a:blip r:embed="rId4">
            <a:alphaModFix/>
          </a:blip>
          <a:srcRect b="0" l="0" r="0" t="6699"/>
          <a:stretch/>
        </p:blipFill>
        <p:spPr>
          <a:xfrm>
            <a:off x="7342335" y="1613000"/>
            <a:ext cx="1146415" cy="1143000"/>
          </a:xfrm>
          <a:prstGeom prst="rect">
            <a:avLst/>
          </a:prstGeom>
          <a:noFill/>
          <a:ln>
            <a:noFill/>
          </a:ln>
        </p:spPr>
      </p:pic>
      <p:pic>
        <p:nvPicPr>
          <p:cNvPr id="117" name="Google Shape;117;p1"/>
          <p:cNvPicPr preferRelativeResize="0"/>
          <p:nvPr/>
        </p:nvPicPr>
        <p:blipFill rotWithShape="1">
          <a:blip r:embed="rId4">
            <a:alphaModFix/>
          </a:blip>
          <a:srcRect b="0" l="0" r="0" t="6699"/>
          <a:stretch/>
        </p:blipFill>
        <p:spPr>
          <a:xfrm>
            <a:off x="675585" y="1613000"/>
            <a:ext cx="1146415" cy="1143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
          <p:cNvSpPr txBox="1"/>
          <p:nvPr>
            <p:ph type="title"/>
          </p:nvPr>
        </p:nvSpPr>
        <p:spPr>
          <a:xfrm>
            <a:off x="468313" y="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Comic Sans MS"/>
                <a:ea typeface="Comic Sans MS"/>
                <a:cs typeface="Comic Sans MS"/>
                <a:sym typeface="Comic Sans MS"/>
              </a:rPr>
              <a:t>The Daily Routine</a:t>
            </a:r>
            <a:endParaRPr sz="5400">
              <a:solidFill>
                <a:srgbClr val="FF0000"/>
              </a:solidFill>
              <a:latin typeface="Comic Sans MS"/>
              <a:ea typeface="Comic Sans MS"/>
              <a:cs typeface="Comic Sans MS"/>
              <a:sym typeface="Comic Sans MS"/>
            </a:endParaRPr>
          </a:p>
        </p:txBody>
      </p:sp>
      <p:graphicFrame>
        <p:nvGraphicFramePr>
          <p:cNvPr id="124" name="Google Shape;124;p2"/>
          <p:cNvGraphicFramePr/>
          <p:nvPr/>
        </p:nvGraphicFramePr>
        <p:xfrm>
          <a:off x="684213" y="1341438"/>
          <a:ext cx="3000000" cy="3000000"/>
        </p:xfrm>
        <a:graphic>
          <a:graphicData uri="http://schemas.openxmlformats.org/drawingml/2006/table">
            <a:tbl>
              <a:tblPr>
                <a:noFill/>
                <a:tableStyleId>{7B68C9BF-990D-4A68-B93A-CE907C75BED9}</a:tableStyleId>
              </a:tblPr>
              <a:tblGrid>
                <a:gridCol w="3886200"/>
                <a:gridCol w="3886200"/>
              </a:tblGrid>
              <a:tr h="350400">
                <a:tc>
                  <a:txBody>
                    <a:bodyPr/>
                    <a:lstStyle/>
                    <a:p>
                      <a:pPr indent="0" lvl="0" marL="0" marR="0" rtl="0" algn="l">
                        <a:lnSpc>
                          <a:spcPct val="100000"/>
                        </a:lnSpc>
                        <a:spcBef>
                          <a:spcPts val="0"/>
                        </a:spcBef>
                        <a:spcAft>
                          <a:spcPts val="0"/>
                        </a:spcAft>
                        <a:buClr>
                          <a:schemeClr val="dk1"/>
                        </a:buClr>
                        <a:buSzPts val="1900"/>
                        <a:buFont typeface="Arial"/>
                        <a:buNone/>
                      </a:pPr>
                      <a:r>
                        <a:rPr i="0" lang="en-GB" sz="1700" u="none" cap="none" strike="noStrike">
                          <a:solidFill>
                            <a:schemeClr val="dk1"/>
                          </a:solidFill>
                          <a:latin typeface="Comic Sans MS"/>
                          <a:ea typeface="Comic Sans MS"/>
                          <a:cs typeface="Comic Sans MS"/>
                          <a:sym typeface="Comic Sans MS"/>
                        </a:rPr>
                        <a:t>9.00am</a:t>
                      </a:r>
                      <a:endParaRPr sz="1200" u="none" cap="none" strike="noStrike">
                        <a:latin typeface="Comic Sans MS"/>
                        <a:ea typeface="Comic Sans MS"/>
                        <a:cs typeface="Comic Sans MS"/>
                        <a:sym typeface="Comic Sans MS"/>
                      </a:endParaRPr>
                    </a:p>
                  </a:txBody>
                  <a:tcPr marT="30400" marB="304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900"/>
                        <a:buFont typeface="Arial"/>
                        <a:buNone/>
                      </a:pPr>
                      <a:r>
                        <a:rPr i="0" lang="en-GB" sz="1700" u="none" cap="none" strike="noStrike">
                          <a:solidFill>
                            <a:schemeClr val="dk1"/>
                          </a:solidFill>
                          <a:latin typeface="Comic Sans MS"/>
                          <a:ea typeface="Comic Sans MS"/>
                          <a:cs typeface="Comic Sans MS"/>
                          <a:sym typeface="Comic Sans MS"/>
                        </a:rPr>
                        <a:t>Registration</a:t>
                      </a:r>
                      <a:endParaRPr sz="1200" u="none" cap="none" strike="noStrike">
                        <a:latin typeface="Comic Sans MS"/>
                        <a:ea typeface="Comic Sans MS"/>
                        <a:cs typeface="Comic Sans MS"/>
                        <a:sym typeface="Comic Sans MS"/>
                      </a:endParaRPr>
                    </a:p>
                  </a:txBody>
                  <a:tcPr marT="30400" marB="304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16525">
                <a:tc>
                  <a:txBody>
                    <a:bodyPr/>
                    <a:lstStyle/>
                    <a:p>
                      <a:pPr indent="0" lvl="0" marL="0" marR="0" rtl="0" algn="l">
                        <a:lnSpc>
                          <a:spcPct val="100000"/>
                        </a:lnSpc>
                        <a:spcBef>
                          <a:spcPts val="0"/>
                        </a:spcBef>
                        <a:spcAft>
                          <a:spcPts val="0"/>
                        </a:spcAft>
                        <a:buClr>
                          <a:srgbClr val="FF0000"/>
                        </a:buClr>
                        <a:buSzPts val="1900"/>
                        <a:buFont typeface="Arial"/>
                        <a:buNone/>
                      </a:pPr>
                      <a:r>
                        <a:rPr i="0" lang="en-GB" sz="1700" u="none" cap="none" strike="noStrike">
                          <a:solidFill>
                            <a:srgbClr val="FF0000"/>
                          </a:solidFill>
                          <a:latin typeface="Comic Sans MS"/>
                          <a:ea typeface="Comic Sans MS"/>
                          <a:cs typeface="Comic Sans MS"/>
                          <a:sym typeface="Comic Sans MS"/>
                        </a:rPr>
                        <a:t>9.00am – 9.30am</a:t>
                      </a:r>
                      <a:endParaRPr sz="1200" u="none" cap="none" strike="noStrike">
                        <a:latin typeface="Comic Sans MS"/>
                        <a:ea typeface="Comic Sans MS"/>
                        <a:cs typeface="Comic Sans MS"/>
                        <a:sym typeface="Comic Sans MS"/>
                      </a:endParaRPr>
                    </a:p>
                  </a:txBody>
                  <a:tcPr marT="30400" marB="304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FF0000"/>
                        </a:buClr>
                        <a:buSzPts val="1900"/>
                        <a:buFont typeface="Arial"/>
                        <a:buNone/>
                      </a:pPr>
                      <a:r>
                        <a:rPr i="0" lang="en-GB" sz="1700" u="none" cap="none" strike="noStrike">
                          <a:solidFill>
                            <a:srgbClr val="FF0000"/>
                          </a:solidFill>
                          <a:latin typeface="Comic Sans MS"/>
                          <a:ea typeface="Comic Sans MS"/>
                          <a:cs typeface="Comic Sans MS"/>
                          <a:sym typeface="Comic Sans MS"/>
                        </a:rPr>
                        <a:t>Daily Task/ Whole school collective worship/ Hymn Practice</a:t>
                      </a:r>
                      <a:endParaRPr sz="1200" u="none" cap="none" strike="noStrike">
                        <a:latin typeface="Comic Sans MS"/>
                        <a:ea typeface="Comic Sans MS"/>
                        <a:cs typeface="Comic Sans MS"/>
                        <a:sym typeface="Comic Sans MS"/>
                      </a:endParaRPr>
                    </a:p>
                  </a:txBody>
                  <a:tcPr marT="30400" marB="304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28675">
                <a:tc>
                  <a:txBody>
                    <a:bodyPr/>
                    <a:lstStyle/>
                    <a:p>
                      <a:pPr indent="0" lvl="0" marL="0" marR="0" rtl="0" algn="l">
                        <a:lnSpc>
                          <a:spcPct val="100000"/>
                        </a:lnSpc>
                        <a:spcBef>
                          <a:spcPts val="0"/>
                        </a:spcBef>
                        <a:spcAft>
                          <a:spcPts val="0"/>
                        </a:spcAft>
                        <a:buClr>
                          <a:srgbClr val="FF0000"/>
                        </a:buClr>
                        <a:buSzPts val="1900"/>
                        <a:buFont typeface="Arial"/>
                        <a:buNone/>
                      </a:pPr>
                      <a:r>
                        <a:rPr i="0" lang="en-GB" sz="1700" u="none" cap="none" strike="noStrike">
                          <a:solidFill>
                            <a:srgbClr val="FF0000"/>
                          </a:solidFill>
                          <a:latin typeface="Comic Sans MS"/>
                          <a:ea typeface="Comic Sans MS"/>
                          <a:cs typeface="Comic Sans MS"/>
                          <a:sym typeface="Comic Sans MS"/>
                        </a:rPr>
                        <a:t>9.30am - 10.30am</a:t>
                      </a:r>
                      <a:endParaRPr sz="1200" u="none" cap="none" strike="noStrike">
                        <a:latin typeface="Comic Sans MS"/>
                        <a:ea typeface="Comic Sans MS"/>
                        <a:cs typeface="Comic Sans MS"/>
                        <a:sym typeface="Comic Sans MS"/>
                      </a:endParaRPr>
                    </a:p>
                  </a:txBody>
                  <a:tcPr marT="30400" marB="304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FF0000"/>
                        </a:buClr>
                        <a:buSzPts val="1900"/>
                        <a:buFont typeface="Arial"/>
                        <a:buNone/>
                      </a:pPr>
                      <a:r>
                        <a:rPr i="0" lang="en-GB" sz="1700" u="none" cap="none" strike="noStrike">
                          <a:solidFill>
                            <a:srgbClr val="FF0000"/>
                          </a:solidFill>
                          <a:latin typeface="Comic Sans MS"/>
                          <a:ea typeface="Comic Sans MS"/>
                          <a:cs typeface="Comic Sans MS"/>
                          <a:sym typeface="Comic Sans MS"/>
                        </a:rPr>
                        <a:t>1st session English</a:t>
                      </a:r>
                      <a:endParaRPr sz="1200" u="none" cap="none" strike="noStrike">
                        <a:latin typeface="Comic Sans MS"/>
                        <a:ea typeface="Comic Sans MS"/>
                        <a:cs typeface="Comic Sans MS"/>
                        <a:sym typeface="Comic Sans MS"/>
                      </a:endParaRPr>
                    </a:p>
                  </a:txBody>
                  <a:tcPr marT="30400" marB="304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0400">
                <a:tc>
                  <a:txBody>
                    <a:bodyPr/>
                    <a:lstStyle/>
                    <a:p>
                      <a:pPr indent="0" lvl="0" marL="0" marR="0" rtl="0" algn="l">
                        <a:lnSpc>
                          <a:spcPct val="100000"/>
                        </a:lnSpc>
                        <a:spcBef>
                          <a:spcPts val="0"/>
                        </a:spcBef>
                        <a:spcAft>
                          <a:spcPts val="0"/>
                        </a:spcAft>
                        <a:buClr>
                          <a:schemeClr val="dk1"/>
                        </a:buClr>
                        <a:buSzPts val="1900"/>
                        <a:buFont typeface="Arial"/>
                        <a:buNone/>
                      </a:pPr>
                      <a:r>
                        <a:rPr i="0" lang="en-GB" sz="1700" u="none" cap="none" strike="noStrike">
                          <a:solidFill>
                            <a:schemeClr val="dk1"/>
                          </a:solidFill>
                          <a:latin typeface="Comic Sans MS"/>
                          <a:ea typeface="Comic Sans MS"/>
                          <a:cs typeface="Comic Sans MS"/>
                          <a:sym typeface="Comic Sans MS"/>
                        </a:rPr>
                        <a:t>10.30am – 10.45am</a:t>
                      </a:r>
                      <a:endParaRPr sz="1200" u="none" cap="none" strike="noStrike">
                        <a:latin typeface="Comic Sans MS"/>
                        <a:ea typeface="Comic Sans MS"/>
                        <a:cs typeface="Comic Sans MS"/>
                        <a:sym typeface="Comic Sans MS"/>
                      </a:endParaRPr>
                    </a:p>
                  </a:txBody>
                  <a:tcPr marT="30400" marB="304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900"/>
                        <a:buFont typeface="Arial"/>
                        <a:buNone/>
                      </a:pPr>
                      <a:r>
                        <a:rPr lang="en-GB" sz="1700">
                          <a:solidFill>
                            <a:schemeClr val="dk1"/>
                          </a:solidFill>
                          <a:latin typeface="Comic Sans MS"/>
                          <a:ea typeface="Comic Sans MS"/>
                          <a:cs typeface="Comic Sans MS"/>
                          <a:sym typeface="Comic Sans MS"/>
                        </a:rPr>
                        <a:t>Playtime</a:t>
                      </a:r>
                      <a:endParaRPr sz="1200" u="none" cap="none" strike="noStrike">
                        <a:latin typeface="Comic Sans MS"/>
                        <a:ea typeface="Comic Sans MS"/>
                        <a:cs typeface="Comic Sans MS"/>
                        <a:sym typeface="Comic Sans MS"/>
                      </a:endParaRPr>
                    </a:p>
                  </a:txBody>
                  <a:tcPr marT="30400" marB="304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28675">
                <a:tc>
                  <a:txBody>
                    <a:bodyPr/>
                    <a:lstStyle/>
                    <a:p>
                      <a:pPr indent="0" lvl="0" marL="0" marR="0" rtl="0" algn="l">
                        <a:lnSpc>
                          <a:spcPct val="100000"/>
                        </a:lnSpc>
                        <a:spcBef>
                          <a:spcPts val="0"/>
                        </a:spcBef>
                        <a:spcAft>
                          <a:spcPts val="0"/>
                        </a:spcAft>
                        <a:buClr>
                          <a:srgbClr val="FF0000"/>
                        </a:buClr>
                        <a:buSzPts val="1900"/>
                        <a:buFont typeface="Arial"/>
                        <a:buNone/>
                      </a:pPr>
                      <a:r>
                        <a:rPr i="0" lang="en-GB" sz="1700" u="none" cap="none" strike="noStrike">
                          <a:solidFill>
                            <a:srgbClr val="FF0000"/>
                          </a:solidFill>
                          <a:latin typeface="Comic Sans MS"/>
                          <a:ea typeface="Comic Sans MS"/>
                          <a:cs typeface="Comic Sans MS"/>
                          <a:sym typeface="Comic Sans MS"/>
                        </a:rPr>
                        <a:t>10.45am - 12</a:t>
                      </a:r>
                      <a:r>
                        <a:rPr lang="en-GB" sz="1700">
                          <a:solidFill>
                            <a:srgbClr val="FF0000"/>
                          </a:solidFill>
                          <a:latin typeface="Comic Sans MS"/>
                          <a:ea typeface="Comic Sans MS"/>
                          <a:cs typeface="Comic Sans MS"/>
                          <a:sym typeface="Comic Sans MS"/>
                        </a:rPr>
                        <a:t>pm </a:t>
                      </a:r>
                      <a:endParaRPr sz="1200" u="none" cap="none" strike="noStrike">
                        <a:latin typeface="Comic Sans MS"/>
                        <a:ea typeface="Comic Sans MS"/>
                        <a:cs typeface="Comic Sans MS"/>
                        <a:sym typeface="Comic Sans MS"/>
                      </a:endParaRPr>
                    </a:p>
                  </a:txBody>
                  <a:tcPr marT="30400" marB="304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FF0000"/>
                        </a:buClr>
                        <a:buSzPts val="1900"/>
                        <a:buFont typeface="Arial"/>
                        <a:buNone/>
                      </a:pPr>
                      <a:r>
                        <a:rPr i="0" lang="en-GB" sz="1700" u="none" cap="none" strike="noStrike">
                          <a:solidFill>
                            <a:srgbClr val="FF0000"/>
                          </a:solidFill>
                          <a:latin typeface="Comic Sans MS"/>
                          <a:ea typeface="Comic Sans MS"/>
                          <a:cs typeface="Comic Sans MS"/>
                          <a:sym typeface="Comic Sans MS"/>
                        </a:rPr>
                        <a:t>2nd session Maths</a:t>
                      </a:r>
                      <a:endParaRPr sz="1200" u="none" cap="none" strike="noStrike">
                        <a:latin typeface="Comic Sans MS"/>
                        <a:ea typeface="Comic Sans MS"/>
                        <a:cs typeface="Comic Sans MS"/>
                        <a:sym typeface="Comic Sans MS"/>
                      </a:endParaRPr>
                    </a:p>
                  </a:txBody>
                  <a:tcPr marT="30400" marB="304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0400">
                <a:tc>
                  <a:txBody>
                    <a:bodyPr/>
                    <a:lstStyle/>
                    <a:p>
                      <a:pPr indent="0" lvl="0" marL="0" marR="0" rtl="0" algn="l">
                        <a:lnSpc>
                          <a:spcPct val="100000"/>
                        </a:lnSpc>
                        <a:spcBef>
                          <a:spcPts val="0"/>
                        </a:spcBef>
                        <a:spcAft>
                          <a:spcPts val="0"/>
                        </a:spcAft>
                        <a:buClr>
                          <a:schemeClr val="dk1"/>
                        </a:buClr>
                        <a:buSzPts val="1900"/>
                        <a:buFont typeface="Arial"/>
                        <a:buNone/>
                      </a:pPr>
                      <a:r>
                        <a:rPr i="0" lang="en-GB" sz="1700" u="none" cap="none" strike="noStrike">
                          <a:solidFill>
                            <a:schemeClr val="dk1"/>
                          </a:solidFill>
                          <a:latin typeface="Comic Sans MS"/>
                          <a:ea typeface="Comic Sans MS"/>
                          <a:cs typeface="Comic Sans MS"/>
                          <a:sym typeface="Comic Sans MS"/>
                        </a:rPr>
                        <a:t>12pm – 1pm</a:t>
                      </a:r>
                      <a:endParaRPr sz="1200" u="none" cap="none" strike="noStrike">
                        <a:latin typeface="Comic Sans MS"/>
                        <a:ea typeface="Comic Sans MS"/>
                        <a:cs typeface="Comic Sans MS"/>
                        <a:sym typeface="Comic Sans MS"/>
                      </a:endParaRPr>
                    </a:p>
                  </a:txBody>
                  <a:tcPr marT="30400" marB="304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900"/>
                        <a:buFont typeface="Arial"/>
                        <a:buNone/>
                      </a:pPr>
                      <a:r>
                        <a:rPr i="0" lang="en-GB" sz="1700" u="none" cap="none" strike="noStrike">
                          <a:solidFill>
                            <a:schemeClr val="dk1"/>
                          </a:solidFill>
                          <a:latin typeface="Comic Sans MS"/>
                          <a:ea typeface="Comic Sans MS"/>
                          <a:cs typeface="Comic Sans MS"/>
                          <a:sym typeface="Comic Sans MS"/>
                        </a:rPr>
                        <a:t>L</a:t>
                      </a:r>
                      <a:r>
                        <a:rPr lang="en-GB" sz="1700">
                          <a:solidFill>
                            <a:schemeClr val="dk1"/>
                          </a:solidFill>
                          <a:latin typeface="Comic Sans MS"/>
                          <a:ea typeface="Comic Sans MS"/>
                          <a:cs typeface="Comic Sans MS"/>
                          <a:sym typeface="Comic Sans MS"/>
                        </a:rPr>
                        <a:t>unch</a:t>
                      </a:r>
                      <a:endParaRPr sz="1200" u="none" cap="none" strike="noStrike">
                        <a:latin typeface="Comic Sans MS"/>
                        <a:ea typeface="Comic Sans MS"/>
                        <a:cs typeface="Comic Sans MS"/>
                        <a:sym typeface="Comic Sans MS"/>
                      </a:endParaRPr>
                    </a:p>
                  </a:txBody>
                  <a:tcPr marT="30400" marB="304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125">
                <a:tc>
                  <a:txBody>
                    <a:bodyPr/>
                    <a:lstStyle/>
                    <a:p>
                      <a:pPr indent="0" lvl="0" marL="0" marR="0" rtl="0" algn="l">
                        <a:lnSpc>
                          <a:spcPct val="100000"/>
                        </a:lnSpc>
                        <a:spcBef>
                          <a:spcPts val="0"/>
                        </a:spcBef>
                        <a:spcAft>
                          <a:spcPts val="0"/>
                        </a:spcAft>
                        <a:buClr>
                          <a:srgbClr val="FF0000"/>
                        </a:buClr>
                        <a:buSzPts val="1900"/>
                        <a:buFont typeface="Arial"/>
                        <a:buNone/>
                      </a:pPr>
                      <a:r>
                        <a:rPr lang="en-GB" sz="1700">
                          <a:solidFill>
                            <a:srgbClr val="FF0000"/>
                          </a:solidFill>
                          <a:latin typeface="Comic Sans MS"/>
                          <a:ea typeface="Comic Sans MS"/>
                          <a:cs typeface="Comic Sans MS"/>
                          <a:sym typeface="Comic Sans MS"/>
                        </a:rPr>
                        <a:t>1-2.05</a:t>
                      </a:r>
                      <a:r>
                        <a:rPr i="0" lang="en-GB" sz="1700" u="none" cap="none" strike="noStrike">
                          <a:solidFill>
                            <a:srgbClr val="FF0000"/>
                          </a:solidFill>
                          <a:latin typeface="Comic Sans MS"/>
                          <a:ea typeface="Comic Sans MS"/>
                          <a:cs typeface="Comic Sans MS"/>
                          <a:sym typeface="Comic Sans MS"/>
                        </a:rPr>
                        <a:t>pm</a:t>
                      </a:r>
                      <a:endParaRPr sz="1200" u="none" cap="none" strike="noStrike">
                        <a:latin typeface="Comic Sans MS"/>
                        <a:ea typeface="Comic Sans MS"/>
                        <a:cs typeface="Comic Sans MS"/>
                        <a:sym typeface="Comic Sans MS"/>
                      </a:endParaRPr>
                    </a:p>
                  </a:txBody>
                  <a:tcPr marT="30400" marB="304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FF0000"/>
                        </a:buClr>
                        <a:buSzPts val="1900"/>
                        <a:buFont typeface="Arial"/>
                        <a:buNone/>
                      </a:pPr>
                      <a:r>
                        <a:rPr i="0" lang="en-GB" sz="1700" u="none" cap="none" strike="noStrike">
                          <a:solidFill>
                            <a:srgbClr val="FF0000"/>
                          </a:solidFill>
                          <a:latin typeface="Comic Sans MS"/>
                          <a:ea typeface="Comic Sans MS"/>
                          <a:cs typeface="Comic Sans MS"/>
                          <a:sym typeface="Comic Sans MS"/>
                        </a:rPr>
                        <a:t>3</a:t>
                      </a:r>
                      <a:r>
                        <a:rPr baseline="30000" i="0" lang="en-GB" sz="1700" u="none" cap="none" strike="noStrike">
                          <a:solidFill>
                            <a:srgbClr val="FF0000"/>
                          </a:solidFill>
                          <a:latin typeface="Comic Sans MS"/>
                          <a:ea typeface="Comic Sans MS"/>
                          <a:cs typeface="Comic Sans MS"/>
                          <a:sym typeface="Comic Sans MS"/>
                        </a:rPr>
                        <a:t>rd</a:t>
                      </a:r>
                      <a:r>
                        <a:rPr i="0" lang="en-GB" sz="1700" u="none" cap="none" strike="noStrike">
                          <a:solidFill>
                            <a:srgbClr val="FF0000"/>
                          </a:solidFill>
                          <a:latin typeface="Comic Sans MS"/>
                          <a:ea typeface="Comic Sans MS"/>
                          <a:cs typeface="Comic Sans MS"/>
                          <a:sym typeface="Comic Sans MS"/>
                        </a:rPr>
                        <a:t> session Foundation Subjects/RE</a:t>
                      </a:r>
                      <a:endParaRPr sz="1200" u="none" cap="none" strike="noStrike">
                        <a:latin typeface="Comic Sans MS"/>
                        <a:ea typeface="Comic Sans MS"/>
                        <a:cs typeface="Comic Sans MS"/>
                        <a:sym typeface="Comic Sans MS"/>
                      </a:endParaRPr>
                    </a:p>
                  </a:txBody>
                  <a:tcPr marT="30400" marB="304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125">
                <a:tc>
                  <a:txBody>
                    <a:bodyPr/>
                    <a:lstStyle/>
                    <a:p>
                      <a:pPr indent="0" lvl="0" marL="0" marR="0" rtl="0" algn="l">
                        <a:lnSpc>
                          <a:spcPct val="100000"/>
                        </a:lnSpc>
                        <a:spcBef>
                          <a:spcPts val="0"/>
                        </a:spcBef>
                        <a:spcAft>
                          <a:spcPts val="0"/>
                        </a:spcAft>
                        <a:buNone/>
                      </a:pPr>
                      <a:r>
                        <a:rPr lang="en-GB" sz="1700">
                          <a:solidFill>
                            <a:schemeClr val="dk1"/>
                          </a:solidFill>
                          <a:latin typeface="Comic Sans MS"/>
                          <a:ea typeface="Comic Sans MS"/>
                          <a:cs typeface="Comic Sans MS"/>
                          <a:sym typeface="Comic Sans MS"/>
                        </a:rPr>
                        <a:t>2.05-2.15pm</a:t>
                      </a:r>
                      <a:endParaRPr i="0" sz="1700" u="none" cap="none" strike="noStrike">
                        <a:solidFill>
                          <a:schemeClr val="dk1"/>
                        </a:solidFill>
                        <a:latin typeface="Comic Sans MS"/>
                        <a:ea typeface="Comic Sans MS"/>
                        <a:cs typeface="Comic Sans MS"/>
                        <a:sym typeface="Comic Sans MS"/>
                      </a:endParaRPr>
                    </a:p>
                  </a:txBody>
                  <a:tcPr marT="30400" marB="304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GB" sz="1700">
                          <a:solidFill>
                            <a:schemeClr val="dk1"/>
                          </a:solidFill>
                          <a:latin typeface="Comic Sans MS"/>
                          <a:ea typeface="Comic Sans MS"/>
                          <a:cs typeface="Comic Sans MS"/>
                          <a:sym typeface="Comic Sans MS"/>
                        </a:rPr>
                        <a:t>Daily Mile</a:t>
                      </a:r>
                      <a:endParaRPr i="0" sz="1700" u="none" cap="none" strike="noStrike">
                        <a:solidFill>
                          <a:schemeClr val="dk1"/>
                        </a:solidFill>
                        <a:latin typeface="Comic Sans MS"/>
                        <a:ea typeface="Comic Sans MS"/>
                        <a:cs typeface="Comic Sans MS"/>
                        <a:sym typeface="Comic Sans MS"/>
                      </a:endParaRPr>
                    </a:p>
                  </a:txBody>
                  <a:tcPr marT="30400" marB="304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40000">
                <a:tc>
                  <a:txBody>
                    <a:bodyPr/>
                    <a:lstStyle/>
                    <a:p>
                      <a:pPr indent="0" lvl="0" marL="0" marR="0" rtl="0" algn="l">
                        <a:lnSpc>
                          <a:spcPct val="100000"/>
                        </a:lnSpc>
                        <a:spcBef>
                          <a:spcPts val="0"/>
                        </a:spcBef>
                        <a:spcAft>
                          <a:spcPts val="0"/>
                        </a:spcAft>
                        <a:buClr>
                          <a:srgbClr val="FF0000"/>
                        </a:buClr>
                        <a:buSzPts val="1900"/>
                        <a:buFont typeface="Arial"/>
                        <a:buNone/>
                      </a:pPr>
                      <a:r>
                        <a:rPr i="0" lang="en-GB" sz="1700" u="none" cap="none" strike="noStrike">
                          <a:solidFill>
                            <a:srgbClr val="FF0000"/>
                          </a:solidFill>
                          <a:latin typeface="Comic Sans MS"/>
                          <a:ea typeface="Comic Sans MS"/>
                          <a:cs typeface="Comic Sans MS"/>
                          <a:sym typeface="Comic Sans MS"/>
                        </a:rPr>
                        <a:t>2</a:t>
                      </a:r>
                      <a:r>
                        <a:rPr lang="en-GB" sz="1700">
                          <a:solidFill>
                            <a:srgbClr val="FF0000"/>
                          </a:solidFill>
                          <a:latin typeface="Comic Sans MS"/>
                          <a:ea typeface="Comic Sans MS"/>
                          <a:cs typeface="Comic Sans MS"/>
                          <a:sym typeface="Comic Sans MS"/>
                        </a:rPr>
                        <a:t>.</a:t>
                      </a:r>
                      <a:r>
                        <a:rPr i="0" lang="en-GB" sz="1700" u="none" cap="none" strike="noStrike">
                          <a:solidFill>
                            <a:srgbClr val="FF0000"/>
                          </a:solidFill>
                          <a:latin typeface="Comic Sans MS"/>
                          <a:ea typeface="Comic Sans MS"/>
                          <a:cs typeface="Comic Sans MS"/>
                          <a:sym typeface="Comic Sans MS"/>
                        </a:rPr>
                        <a:t>15pm - 3</a:t>
                      </a:r>
                      <a:r>
                        <a:rPr lang="en-GB" sz="1700">
                          <a:solidFill>
                            <a:srgbClr val="FF0000"/>
                          </a:solidFill>
                          <a:latin typeface="Comic Sans MS"/>
                          <a:ea typeface="Comic Sans MS"/>
                          <a:cs typeface="Comic Sans MS"/>
                          <a:sym typeface="Comic Sans MS"/>
                        </a:rPr>
                        <a:t>.</a:t>
                      </a:r>
                      <a:r>
                        <a:rPr i="0" lang="en-GB" sz="1700" u="none" cap="none" strike="noStrike">
                          <a:solidFill>
                            <a:srgbClr val="FF0000"/>
                          </a:solidFill>
                          <a:latin typeface="Comic Sans MS"/>
                          <a:ea typeface="Comic Sans MS"/>
                          <a:cs typeface="Comic Sans MS"/>
                          <a:sym typeface="Comic Sans MS"/>
                        </a:rPr>
                        <a:t>15pm</a:t>
                      </a:r>
                      <a:endParaRPr sz="1200" u="none" cap="none" strike="noStrike">
                        <a:latin typeface="Comic Sans MS"/>
                        <a:ea typeface="Comic Sans MS"/>
                        <a:cs typeface="Comic Sans MS"/>
                        <a:sym typeface="Comic Sans MS"/>
                      </a:endParaRPr>
                    </a:p>
                  </a:txBody>
                  <a:tcPr marT="30400" marB="304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FF0000"/>
                        </a:buClr>
                        <a:buSzPts val="1900"/>
                        <a:buFont typeface="Arial"/>
                        <a:buNone/>
                      </a:pPr>
                      <a:r>
                        <a:rPr i="0" lang="en-GB" sz="1700" u="none" cap="none" strike="noStrike">
                          <a:solidFill>
                            <a:srgbClr val="FF0000"/>
                          </a:solidFill>
                          <a:latin typeface="Comic Sans MS"/>
                          <a:ea typeface="Comic Sans MS"/>
                          <a:cs typeface="Comic Sans MS"/>
                          <a:sym typeface="Comic Sans MS"/>
                        </a:rPr>
                        <a:t>4th session Foundation Subjects/RE</a:t>
                      </a:r>
                      <a:endParaRPr sz="1200" u="none" cap="none" strike="noStrike">
                        <a:latin typeface="Comic Sans MS"/>
                        <a:ea typeface="Comic Sans MS"/>
                        <a:cs typeface="Comic Sans MS"/>
                        <a:sym typeface="Comic Sans MS"/>
                      </a:endParaRPr>
                    </a:p>
                  </a:txBody>
                  <a:tcPr marT="30400" marB="304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0400">
                <a:tc>
                  <a:txBody>
                    <a:bodyPr/>
                    <a:lstStyle/>
                    <a:p>
                      <a:pPr indent="0" lvl="0" marL="0" marR="0" rtl="0" algn="l">
                        <a:lnSpc>
                          <a:spcPct val="100000"/>
                        </a:lnSpc>
                        <a:spcBef>
                          <a:spcPts val="0"/>
                        </a:spcBef>
                        <a:spcAft>
                          <a:spcPts val="0"/>
                        </a:spcAft>
                        <a:buClr>
                          <a:schemeClr val="dk1"/>
                        </a:buClr>
                        <a:buSzPts val="1900"/>
                        <a:buFont typeface="Arial"/>
                        <a:buNone/>
                      </a:pPr>
                      <a:r>
                        <a:rPr i="0" lang="en-GB" sz="1700" u="none" cap="none" strike="noStrike">
                          <a:solidFill>
                            <a:srgbClr val="F20000"/>
                          </a:solidFill>
                          <a:latin typeface="Comic Sans MS"/>
                          <a:ea typeface="Comic Sans MS"/>
                          <a:cs typeface="Comic Sans MS"/>
                          <a:sym typeface="Comic Sans MS"/>
                        </a:rPr>
                        <a:t>3.20</a:t>
                      </a:r>
                      <a:r>
                        <a:rPr lang="en-GB" sz="1700">
                          <a:solidFill>
                            <a:srgbClr val="F20000"/>
                          </a:solidFill>
                          <a:latin typeface="Comic Sans MS"/>
                          <a:ea typeface="Comic Sans MS"/>
                          <a:cs typeface="Comic Sans MS"/>
                          <a:sym typeface="Comic Sans MS"/>
                        </a:rPr>
                        <a:t> - 3.30pm</a:t>
                      </a:r>
                      <a:endParaRPr sz="1200" u="none" cap="none" strike="noStrike">
                        <a:solidFill>
                          <a:srgbClr val="F20000"/>
                        </a:solidFill>
                        <a:latin typeface="Comic Sans MS"/>
                        <a:ea typeface="Comic Sans MS"/>
                        <a:cs typeface="Comic Sans MS"/>
                        <a:sym typeface="Comic Sans MS"/>
                      </a:endParaRPr>
                    </a:p>
                  </a:txBody>
                  <a:tcPr marT="30400" marB="304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900"/>
                        <a:buFont typeface="Arial"/>
                        <a:buNone/>
                      </a:pPr>
                      <a:r>
                        <a:rPr lang="en-GB" sz="1700">
                          <a:solidFill>
                            <a:srgbClr val="F20000"/>
                          </a:solidFill>
                          <a:latin typeface="Comic Sans MS"/>
                          <a:ea typeface="Comic Sans MS"/>
                          <a:cs typeface="Comic Sans MS"/>
                          <a:sym typeface="Comic Sans MS"/>
                        </a:rPr>
                        <a:t>Whole Class Reading</a:t>
                      </a:r>
                      <a:endParaRPr sz="1200" u="none" cap="none" strike="noStrike">
                        <a:solidFill>
                          <a:srgbClr val="F20000"/>
                        </a:solidFill>
                        <a:latin typeface="Comic Sans MS"/>
                        <a:ea typeface="Comic Sans MS"/>
                        <a:cs typeface="Comic Sans MS"/>
                        <a:sym typeface="Comic Sans MS"/>
                      </a:endParaRPr>
                    </a:p>
                  </a:txBody>
                  <a:tcPr marT="30400" marB="304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0400">
                <a:tc>
                  <a:txBody>
                    <a:bodyPr/>
                    <a:lstStyle/>
                    <a:p>
                      <a:pPr indent="0" lvl="0" marL="0" marR="0" rtl="0" algn="l">
                        <a:lnSpc>
                          <a:spcPct val="100000"/>
                        </a:lnSpc>
                        <a:spcBef>
                          <a:spcPts val="0"/>
                        </a:spcBef>
                        <a:spcAft>
                          <a:spcPts val="0"/>
                        </a:spcAft>
                        <a:buNone/>
                      </a:pPr>
                      <a:r>
                        <a:rPr lang="en-GB" sz="1700">
                          <a:solidFill>
                            <a:schemeClr val="dk1"/>
                          </a:solidFill>
                          <a:latin typeface="Comic Sans MS"/>
                          <a:ea typeface="Comic Sans MS"/>
                          <a:cs typeface="Comic Sans MS"/>
                          <a:sym typeface="Comic Sans MS"/>
                        </a:rPr>
                        <a:t>3.30 pm</a:t>
                      </a:r>
                      <a:endParaRPr i="0" sz="1700" u="none" cap="none" strike="noStrike">
                        <a:solidFill>
                          <a:schemeClr val="dk1"/>
                        </a:solidFill>
                        <a:latin typeface="Comic Sans MS"/>
                        <a:ea typeface="Comic Sans MS"/>
                        <a:cs typeface="Comic Sans MS"/>
                        <a:sym typeface="Comic Sans MS"/>
                      </a:endParaRPr>
                    </a:p>
                  </a:txBody>
                  <a:tcPr marT="30400" marB="304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GB" sz="1700">
                          <a:solidFill>
                            <a:schemeClr val="dk1"/>
                          </a:solidFill>
                          <a:latin typeface="Comic Sans MS"/>
                          <a:ea typeface="Comic Sans MS"/>
                          <a:cs typeface="Comic Sans MS"/>
                          <a:sym typeface="Comic Sans MS"/>
                        </a:rPr>
                        <a:t>Hometime</a:t>
                      </a:r>
                      <a:endParaRPr sz="1700">
                        <a:solidFill>
                          <a:schemeClr val="dk1"/>
                        </a:solidFill>
                        <a:latin typeface="Comic Sans MS"/>
                        <a:ea typeface="Comic Sans MS"/>
                        <a:cs typeface="Comic Sans MS"/>
                        <a:sym typeface="Comic Sans MS"/>
                      </a:endParaRPr>
                    </a:p>
                  </a:txBody>
                  <a:tcPr marT="30400" marB="304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pic>
        <p:nvPicPr>
          <p:cNvPr id="125" name="Google Shape;125;p2"/>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3"/>
          <p:cNvSpPr txBox="1"/>
          <p:nvPr>
            <p:ph type="title"/>
          </p:nvPr>
        </p:nvSpPr>
        <p:spPr>
          <a:xfrm>
            <a:off x="858450" y="93700"/>
            <a:ext cx="74271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200">
                <a:solidFill>
                  <a:srgbClr val="FF0000"/>
                </a:solidFill>
                <a:latin typeface="Comic Sans MS"/>
                <a:ea typeface="Comic Sans MS"/>
                <a:cs typeface="Comic Sans MS"/>
                <a:sym typeface="Comic Sans MS"/>
              </a:rPr>
              <a:t>Water Bottles / Milk</a:t>
            </a:r>
            <a:endParaRPr sz="5200">
              <a:solidFill>
                <a:srgbClr val="FF0000"/>
              </a:solidFill>
              <a:latin typeface="Comic Sans MS"/>
              <a:ea typeface="Comic Sans MS"/>
              <a:cs typeface="Comic Sans MS"/>
              <a:sym typeface="Comic Sans MS"/>
            </a:endParaRPr>
          </a:p>
        </p:txBody>
      </p:sp>
      <p:pic>
        <p:nvPicPr>
          <p:cNvPr descr="Whitebottle" id="131" name="Google Shape;131;p3"/>
          <p:cNvPicPr preferRelativeResize="0"/>
          <p:nvPr>
            <p:ph idx="1" type="body"/>
          </p:nvPr>
        </p:nvPicPr>
        <p:blipFill rotWithShape="1">
          <a:blip r:embed="rId3">
            <a:alphaModFix/>
          </a:blip>
          <a:srcRect b="0" l="0" r="0" t="0"/>
          <a:stretch/>
        </p:blipFill>
        <p:spPr>
          <a:xfrm>
            <a:off x="0" y="53188"/>
            <a:ext cx="1224000" cy="1224000"/>
          </a:xfrm>
          <a:prstGeom prst="rect">
            <a:avLst/>
          </a:prstGeom>
          <a:noFill/>
          <a:ln>
            <a:noFill/>
          </a:ln>
        </p:spPr>
      </p:pic>
      <p:sp>
        <p:nvSpPr>
          <p:cNvPr id="132" name="Google Shape;132;p3"/>
          <p:cNvSpPr txBox="1"/>
          <p:nvPr/>
        </p:nvSpPr>
        <p:spPr>
          <a:xfrm>
            <a:off x="287400" y="1725613"/>
            <a:ext cx="8569200" cy="389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 Please ensure your child has a water bottle in school. They can get a drink at playtime and when they come in from playtime. Children can also access their bottles for a drink during lessons. </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 They are encouraged to take them home </a:t>
            </a:r>
            <a:r>
              <a:rPr lang="en-GB" sz="2800">
                <a:solidFill>
                  <a:schemeClr val="dk1"/>
                </a:solidFill>
                <a:latin typeface="Comic Sans MS"/>
                <a:ea typeface="Comic Sans MS"/>
                <a:cs typeface="Comic Sans MS"/>
                <a:sym typeface="Comic Sans MS"/>
              </a:rPr>
              <a:t>every night.</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If children receive milk at school they have this after morning break.</a:t>
            </a:r>
            <a:endParaRPr b="0" i="0" sz="1400" u="none" cap="none" strike="noStrike">
              <a:solidFill>
                <a:srgbClr val="000000"/>
              </a:solidFill>
              <a:latin typeface="Comic Sans MS"/>
              <a:ea typeface="Comic Sans MS"/>
              <a:cs typeface="Comic Sans MS"/>
              <a:sym typeface="Comic Sans MS"/>
            </a:endParaRPr>
          </a:p>
        </p:txBody>
      </p:sp>
      <p:pic>
        <p:nvPicPr>
          <p:cNvPr descr="ANd9GcQTIkiv7vaAw-n3XiRFyuqC9U0fJoIBWp_jPJ6g5giRbar2cM0&amp;t=1&amp;usg=__j5HbgHhloit2N2eS9pBeaHXquAA=" id="133" name="Google Shape;133;p3"/>
          <p:cNvPicPr preferRelativeResize="0"/>
          <p:nvPr/>
        </p:nvPicPr>
        <p:blipFill rotWithShape="1">
          <a:blip r:embed="rId4">
            <a:alphaModFix/>
          </a:blip>
          <a:srcRect b="0" l="0" r="0" t="0"/>
          <a:stretch/>
        </p:blipFill>
        <p:spPr>
          <a:xfrm>
            <a:off x="6659563" y="5373688"/>
            <a:ext cx="1873250" cy="1295400"/>
          </a:xfrm>
          <a:prstGeom prst="rect">
            <a:avLst/>
          </a:prstGeom>
          <a:noFill/>
          <a:ln>
            <a:noFill/>
          </a:ln>
        </p:spPr>
      </p:pic>
      <p:pic>
        <p:nvPicPr>
          <p:cNvPr id="134" name="Google Shape;134;p3"/>
          <p:cNvPicPr preferRelativeResize="0"/>
          <p:nvPr/>
        </p:nvPicPr>
        <p:blipFill rotWithShape="1">
          <a:blip r:embed="rId5">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4"/>
          <p:cNvSpPr txBox="1"/>
          <p:nvPr>
            <p:ph type="title"/>
          </p:nvPr>
        </p:nvSpPr>
        <p:spPr>
          <a:xfrm>
            <a:off x="254000" y="93663"/>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Comic Sans MS"/>
                <a:ea typeface="Comic Sans MS"/>
                <a:cs typeface="Comic Sans MS"/>
                <a:sym typeface="Comic Sans MS"/>
              </a:rPr>
              <a:t>Changes in Y5</a:t>
            </a:r>
            <a:endParaRPr sz="5400">
              <a:solidFill>
                <a:srgbClr val="FF0000"/>
              </a:solidFill>
              <a:latin typeface="Comic Sans MS"/>
              <a:ea typeface="Comic Sans MS"/>
              <a:cs typeface="Comic Sans MS"/>
              <a:sym typeface="Comic Sans MS"/>
            </a:endParaRPr>
          </a:p>
        </p:txBody>
      </p:sp>
      <p:sp>
        <p:nvSpPr>
          <p:cNvPr id="140" name="Google Shape;140;p4"/>
          <p:cNvSpPr txBox="1"/>
          <p:nvPr/>
        </p:nvSpPr>
        <p:spPr>
          <a:xfrm>
            <a:off x="250825" y="1268413"/>
            <a:ext cx="8569200" cy="520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600"/>
              <a:buFont typeface="Comic Sans MS"/>
              <a:buChar char="•"/>
            </a:pPr>
            <a:r>
              <a:rPr b="0" i="0" lang="en-GB" sz="3600" u="none" cap="none" strike="noStrike">
                <a:solidFill>
                  <a:schemeClr val="dk1"/>
                </a:solidFill>
                <a:latin typeface="Comic Sans MS"/>
                <a:ea typeface="Comic Sans MS"/>
                <a:cs typeface="Comic Sans MS"/>
                <a:sym typeface="Comic Sans MS"/>
              </a:rPr>
              <a:t> </a:t>
            </a:r>
            <a:r>
              <a:rPr b="0" i="0" lang="en-GB" sz="3200" u="none" cap="none" strike="noStrike">
                <a:solidFill>
                  <a:schemeClr val="dk1"/>
                </a:solidFill>
                <a:latin typeface="Comic Sans MS"/>
                <a:ea typeface="Comic Sans MS"/>
                <a:cs typeface="Comic Sans MS"/>
                <a:sym typeface="Comic Sans MS"/>
              </a:rPr>
              <a:t>Independence, Independence, Independence!!!!</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600"/>
              </a:spcBef>
              <a:spcAft>
                <a:spcPts val="0"/>
              </a:spcAft>
              <a:buClr>
                <a:srgbClr val="000000"/>
              </a:buClr>
              <a:buSzPts val="3200"/>
              <a:buFont typeface="Comic Sans MS"/>
              <a:buChar char="•"/>
            </a:pPr>
            <a:r>
              <a:rPr b="0" i="0" lang="en-GB" sz="3200" u="none" cap="none" strike="noStrike">
                <a:solidFill>
                  <a:srgbClr val="000000"/>
                </a:solidFill>
                <a:latin typeface="Comic Sans MS"/>
                <a:ea typeface="Comic Sans MS"/>
                <a:cs typeface="Comic Sans MS"/>
                <a:sym typeface="Comic Sans MS"/>
              </a:rPr>
              <a:t> Increased responsibility for themselves and their belongings.</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600"/>
              </a:spcBef>
              <a:spcAft>
                <a:spcPts val="0"/>
              </a:spcAft>
              <a:buClr>
                <a:srgbClr val="000000"/>
              </a:buClr>
              <a:buSzPts val="3200"/>
              <a:buFont typeface="Comic Sans MS"/>
              <a:buChar char="•"/>
            </a:pPr>
            <a:r>
              <a:rPr b="0" i="0" lang="en-GB" sz="3200" u="none" cap="none" strike="noStrike">
                <a:solidFill>
                  <a:srgbClr val="000000"/>
                </a:solidFill>
                <a:latin typeface="Comic Sans MS"/>
                <a:ea typeface="Comic Sans MS"/>
                <a:cs typeface="Comic Sans MS"/>
                <a:sym typeface="Comic Sans MS"/>
              </a:rPr>
              <a:t> Increased responsibility for their own learning and homework.</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600"/>
              </a:spcBef>
              <a:spcAft>
                <a:spcPts val="0"/>
              </a:spcAft>
              <a:buClr>
                <a:srgbClr val="000000"/>
              </a:buClr>
              <a:buSzPts val="3200"/>
              <a:buFont typeface="Comic Sans MS"/>
              <a:buChar char="•"/>
            </a:pPr>
            <a:r>
              <a:rPr b="0" i="0" lang="en-GB" sz="3200" u="none" cap="none" strike="noStrike">
                <a:solidFill>
                  <a:srgbClr val="000000"/>
                </a:solidFill>
                <a:latin typeface="Comic Sans MS"/>
                <a:ea typeface="Comic Sans MS"/>
                <a:cs typeface="Comic Sans MS"/>
                <a:sym typeface="Comic Sans MS"/>
              </a:rPr>
              <a:t> First residential trip away from home with the school at Hawkhirst Adventure Scout Camp in Kielder </a:t>
            </a:r>
            <a:r>
              <a:rPr b="1" i="0" lang="en-GB" sz="3200" u="none" cap="none" strike="noStrike">
                <a:solidFill>
                  <a:srgbClr val="000000"/>
                </a:solidFill>
                <a:latin typeface="Comic Sans MS"/>
                <a:ea typeface="Comic Sans MS"/>
                <a:cs typeface="Comic Sans MS"/>
                <a:sym typeface="Comic Sans MS"/>
              </a:rPr>
              <a:t>(</a:t>
            </a:r>
            <a:r>
              <a:rPr b="1" lang="en-GB" sz="3200">
                <a:latin typeface="Comic Sans MS"/>
                <a:ea typeface="Comic Sans MS"/>
                <a:cs typeface="Comic Sans MS"/>
                <a:sym typeface="Comic Sans MS"/>
              </a:rPr>
              <a:t>8-10th</a:t>
            </a:r>
            <a:r>
              <a:rPr b="1" i="0" lang="en-GB" sz="3200" u="none" cap="none" strike="noStrike">
                <a:solidFill>
                  <a:srgbClr val="000000"/>
                </a:solidFill>
                <a:latin typeface="Comic Sans MS"/>
                <a:ea typeface="Comic Sans MS"/>
                <a:cs typeface="Comic Sans MS"/>
                <a:sym typeface="Comic Sans MS"/>
              </a:rPr>
              <a:t> </a:t>
            </a:r>
            <a:r>
              <a:rPr b="1" lang="en-GB" sz="3200">
                <a:latin typeface="Comic Sans MS"/>
                <a:ea typeface="Comic Sans MS"/>
                <a:cs typeface="Comic Sans MS"/>
                <a:sym typeface="Comic Sans MS"/>
              </a:rPr>
              <a:t>May</a:t>
            </a:r>
            <a:r>
              <a:rPr b="1" i="0" lang="en-GB" sz="3200" u="none" cap="none" strike="noStrike">
                <a:solidFill>
                  <a:srgbClr val="000000"/>
                </a:solidFill>
                <a:latin typeface="Comic Sans MS"/>
                <a:ea typeface="Comic Sans MS"/>
                <a:cs typeface="Comic Sans MS"/>
                <a:sym typeface="Comic Sans MS"/>
              </a:rPr>
              <a:t> 202</a:t>
            </a:r>
            <a:r>
              <a:rPr b="1" lang="en-GB" sz="3200">
                <a:latin typeface="Comic Sans MS"/>
                <a:ea typeface="Comic Sans MS"/>
                <a:cs typeface="Comic Sans MS"/>
                <a:sym typeface="Comic Sans MS"/>
              </a:rPr>
              <a:t>4</a:t>
            </a:r>
            <a:r>
              <a:rPr b="1" i="0" lang="en-GB" sz="3200" u="none" cap="none" strike="noStrike">
                <a:solidFill>
                  <a:srgbClr val="000000"/>
                </a:solidFill>
                <a:latin typeface="Comic Sans MS"/>
                <a:ea typeface="Comic Sans MS"/>
                <a:cs typeface="Comic Sans MS"/>
                <a:sym typeface="Comic Sans MS"/>
              </a:rPr>
              <a:t>)</a:t>
            </a:r>
            <a:endParaRPr b="1" i="0" sz="3600" u="none" cap="none" strike="noStrike">
              <a:solidFill>
                <a:srgbClr val="000000"/>
              </a:solidFill>
              <a:latin typeface="Comic Sans MS"/>
              <a:ea typeface="Comic Sans MS"/>
              <a:cs typeface="Comic Sans MS"/>
              <a:sym typeface="Comic Sans MS"/>
            </a:endParaRPr>
          </a:p>
        </p:txBody>
      </p:sp>
      <p:pic>
        <p:nvPicPr>
          <p:cNvPr id="141" name="Google Shape;141;p4"/>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5"/>
          <p:cNvSpPr txBox="1"/>
          <p:nvPr>
            <p:ph type="title"/>
          </p:nvPr>
        </p:nvSpPr>
        <p:spPr>
          <a:xfrm>
            <a:off x="254000" y="93663"/>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Comic Sans MS"/>
                <a:ea typeface="Comic Sans MS"/>
                <a:cs typeface="Comic Sans MS"/>
                <a:sym typeface="Comic Sans MS"/>
              </a:rPr>
              <a:t>Hawkhirst</a:t>
            </a:r>
            <a:endParaRPr sz="5400">
              <a:solidFill>
                <a:srgbClr val="FF0000"/>
              </a:solidFill>
              <a:latin typeface="Comic Sans MS"/>
              <a:ea typeface="Comic Sans MS"/>
              <a:cs typeface="Comic Sans MS"/>
              <a:sym typeface="Comic Sans MS"/>
            </a:endParaRPr>
          </a:p>
        </p:txBody>
      </p:sp>
      <p:sp>
        <p:nvSpPr>
          <p:cNvPr id="147" name="Google Shape;147;p5"/>
          <p:cNvSpPr txBox="1"/>
          <p:nvPr/>
        </p:nvSpPr>
        <p:spPr>
          <a:xfrm>
            <a:off x="254000" y="1159688"/>
            <a:ext cx="8569200" cy="5787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GB" sz="2500" u="none" cap="none" strike="noStrike">
                <a:solidFill>
                  <a:srgbClr val="000000"/>
                </a:solidFill>
                <a:latin typeface="Comic Sans MS"/>
                <a:ea typeface="Comic Sans MS"/>
                <a:cs typeface="Comic Sans MS"/>
                <a:sym typeface="Comic Sans MS"/>
              </a:rPr>
              <a:t>First residential trip away from home with the school at Hawkhirst Adventure Scout Camp in Kielder.</a:t>
            </a:r>
            <a:endParaRPr b="0" i="0" sz="11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rgbClr val="000000"/>
              </a:buClr>
              <a:buSzPts val="2800"/>
              <a:buFont typeface="Arial"/>
              <a:buNone/>
            </a:pPr>
            <a:r>
              <a:rPr b="0" i="0" lang="en-GB" sz="2500" u="none" cap="none" strike="noStrike">
                <a:solidFill>
                  <a:srgbClr val="000000"/>
                </a:solidFill>
                <a:latin typeface="Comic Sans MS"/>
                <a:ea typeface="Comic Sans MS"/>
                <a:cs typeface="Comic Sans MS"/>
                <a:sym typeface="Comic Sans MS"/>
              </a:rPr>
              <a:t>2 nights away from home – girls and boys dormitories . </a:t>
            </a:r>
            <a:endParaRPr b="0" i="0" sz="11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rgbClr val="000000"/>
              </a:buClr>
              <a:buSzPts val="2800"/>
              <a:buFont typeface="Arial"/>
              <a:buNone/>
            </a:pPr>
            <a:r>
              <a:rPr b="0" i="0" lang="en-GB" sz="2500" u="none" cap="none" strike="noStrike">
                <a:solidFill>
                  <a:srgbClr val="000000"/>
                </a:solidFill>
                <a:latin typeface="Comic Sans MS"/>
                <a:ea typeface="Comic Sans MS"/>
                <a:cs typeface="Comic Sans MS"/>
                <a:sym typeface="Comic Sans MS"/>
              </a:rPr>
              <a:t>This will be from the </a:t>
            </a:r>
            <a:r>
              <a:rPr lang="en-GB" sz="2500">
                <a:latin typeface="Comic Sans MS"/>
                <a:ea typeface="Comic Sans MS"/>
                <a:cs typeface="Comic Sans MS"/>
                <a:sym typeface="Comic Sans MS"/>
              </a:rPr>
              <a:t>8th to the 10th May 2024</a:t>
            </a:r>
            <a:r>
              <a:rPr b="0" i="0" lang="en-GB" sz="2500" u="none" cap="none" strike="noStrike">
                <a:solidFill>
                  <a:srgbClr val="000000"/>
                </a:solidFill>
                <a:latin typeface="Comic Sans MS"/>
                <a:ea typeface="Comic Sans MS"/>
                <a:cs typeface="Comic Sans MS"/>
                <a:sym typeface="Comic Sans MS"/>
              </a:rPr>
              <a:t>.</a:t>
            </a:r>
            <a:endParaRPr b="0" i="0" sz="11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rgbClr val="000000"/>
              </a:buClr>
              <a:buSzPts val="2800"/>
              <a:buFont typeface="Arial"/>
              <a:buNone/>
            </a:pPr>
            <a:r>
              <a:rPr b="0" i="0" lang="en-GB" sz="2500" u="none" cap="none" strike="noStrike">
                <a:solidFill>
                  <a:srgbClr val="000000"/>
                </a:solidFill>
                <a:latin typeface="Comic Sans MS"/>
                <a:ea typeface="Comic Sans MS"/>
                <a:cs typeface="Comic Sans MS"/>
                <a:sym typeface="Comic Sans MS"/>
              </a:rPr>
              <a:t>Outward bound activities including: abseiling, bell boats, zip wire, orienteering, archery.</a:t>
            </a:r>
            <a:endParaRPr b="0" i="0" sz="11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rgbClr val="000000"/>
              </a:buClr>
              <a:buSzPts val="2800"/>
              <a:buFont typeface="Arial"/>
              <a:buNone/>
            </a:pPr>
            <a:r>
              <a:rPr b="0" i="0" lang="en-GB" sz="2500" u="none" cap="none" strike="noStrike">
                <a:solidFill>
                  <a:srgbClr val="000000"/>
                </a:solidFill>
                <a:latin typeface="Comic Sans MS"/>
                <a:ea typeface="Comic Sans MS"/>
                <a:cs typeface="Comic Sans MS"/>
                <a:sym typeface="Comic Sans MS"/>
              </a:rPr>
              <a:t>Meeting will be held in Spring Term with further details.</a:t>
            </a:r>
            <a:endParaRPr b="0" i="0" sz="11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rgbClr val="000000"/>
              </a:buClr>
              <a:buSzPts val="2800"/>
              <a:buFont typeface="Arial"/>
              <a:buNone/>
            </a:pPr>
            <a:r>
              <a:rPr b="0" i="0" lang="en-GB" sz="2500" u="none" cap="none" strike="noStrike">
                <a:solidFill>
                  <a:srgbClr val="000000"/>
                </a:solidFill>
                <a:latin typeface="Comic Sans MS"/>
                <a:ea typeface="Comic Sans MS"/>
                <a:cs typeface="Comic Sans MS"/>
                <a:sym typeface="Comic Sans MS"/>
              </a:rPr>
              <a:t>Approx. cost last year = All inclusive £</a:t>
            </a:r>
            <a:r>
              <a:rPr lang="en-GB" sz="2500">
                <a:latin typeface="Comic Sans MS"/>
                <a:ea typeface="Comic Sans MS"/>
                <a:cs typeface="Comic Sans MS"/>
                <a:sym typeface="Comic Sans MS"/>
              </a:rPr>
              <a:t>255 (broken down into 4 payments of £63.75)</a:t>
            </a:r>
            <a:endParaRPr b="0" i="0" sz="11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rgbClr val="000000"/>
              </a:buClr>
              <a:buSzPts val="2800"/>
              <a:buFont typeface="Arial"/>
              <a:buNone/>
            </a:pPr>
            <a:r>
              <a:rPr b="0" i="0" lang="en-GB" sz="2500" u="none" cap="none" strike="noStrike">
                <a:solidFill>
                  <a:srgbClr val="000000"/>
                </a:solidFill>
                <a:latin typeface="Comic Sans MS"/>
                <a:ea typeface="Comic Sans MS"/>
                <a:cs typeface="Comic Sans MS"/>
                <a:sym typeface="Comic Sans MS"/>
              </a:rPr>
              <a:t>- These will be paid in four instalments, you will receive a letter and there will be a meeting closer to the time.</a:t>
            </a:r>
            <a:endParaRPr b="0" i="0" sz="1100" u="none" cap="none" strike="noStrike">
              <a:solidFill>
                <a:srgbClr val="000000"/>
              </a:solidFill>
              <a:latin typeface="Comic Sans MS"/>
              <a:ea typeface="Comic Sans MS"/>
              <a:cs typeface="Comic Sans MS"/>
              <a:sym typeface="Comic Sans MS"/>
            </a:endParaRPr>
          </a:p>
        </p:txBody>
      </p:sp>
      <p:pic>
        <p:nvPicPr>
          <p:cNvPr id="148" name="Google Shape;148;p5"/>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6"/>
          <p:cNvSpPr txBox="1"/>
          <p:nvPr>
            <p:ph type="title"/>
          </p:nvPr>
        </p:nvSpPr>
        <p:spPr>
          <a:xfrm>
            <a:off x="611188" y="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Comic Sans MS"/>
                <a:ea typeface="Comic Sans MS"/>
                <a:cs typeface="Comic Sans MS"/>
                <a:sym typeface="Comic Sans MS"/>
              </a:rPr>
              <a:t>Homework in Year 5</a:t>
            </a:r>
            <a:endParaRPr sz="5400">
              <a:solidFill>
                <a:srgbClr val="FF0000"/>
              </a:solidFill>
              <a:latin typeface="Comic Sans MS"/>
              <a:ea typeface="Comic Sans MS"/>
              <a:cs typeface="Comic Sans MS"/>
              <a:sym typeface="Comic Sans MS"/>
            </a:endParaRPr>
          </a:p>
        </p:txBody>
      </p:sp>
      <p:sp>
        <p:nvSpPr>
          <p:cNvPr id="155" name="Google Shape;155;p6"/>
          <p:cNvSpPr txBox="1"/>
          <p:nvPr>
            <p:ph idx="1" type="body"/>
          </p:nvPr>
        </p:nvSpPr>
        <p:spPr>
          <a:xfrm>
            <a:off x="284175" y="1143000"/>
            <a:ext cx="8426400" cy="5455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Font typeface="Arial"/>
              <a:buNone/>
            </a:pPr>
            <a:r>
              <a:rPr lang="en-GB" sz="2800">
                <a:latin typeface="Comic Sans MS"/>
                <a:ea typeface="Comic Sans MS"/>
                <a:cs typeface="Comic Sans MS"/>
                <a:sym typeface="Comic Sans MS"/>
              </a:rPr>
              <a:t>Homework is generally linked to the activities your child has been working on in class, for consolidation of their skills.</a:t>
            </a:r>
            <a:endParaRPr>
              <a:latin typeface="Comic Sans MS"/>
              <a:ea typeface="Comic Sans MS"/>
              <a:cs typeface="Comic Sans MS"/>
              <a:sym typeface="Comic Sans MS"/>
            </a:endParaRPr>
          </a:p>
          <a:p>
            <a:pPr indent="-139700" lvl="0" marL="342900" rtl="0" algn="l">
              <a:lnSpc>
                <a:spcPct val="100000"/>
              </a:lnSpc>
              <a:spcBef>
                <a:spcPts val="640"/>
              </a:spcBef>
              <a:spcAft>
                <a:spcPts val="0"/>
              </a:spcAft>
              <a:buClr>
                <a:schemeClr val="dk1"/>
              </a:buClr>
              <a:buSzPts val="3200"/>
              <a:buFont typeface="Arial"/>
              <a:buNone/>
            </a:pPr>
            <a:r>
              <a:t/>
            </a:r>
            <a:endParaRPr>
              <a:latin typeface="Arial"/>
              <a:ea typeface="Arial"/>
              <a:cs typeface="Arial"/>
              <a:sym typeface="Arial"/>
            </a:endParaRPr>
          </a:p>
          <a:p>
            <a:pPr indent="-139700" lvl="0" marL="342900" rtl="0" algn="l">
              <a:lnSpc>
                <a:spcPct val="100000"/>
              </a:lnSpc>
              <a:spcBef>
                <a:spcPts val="640"/>
              </a:spcBef>
              <a:spcAft>
                <a:spcPts val="0"/>
              </a:spcAft>
              <a:buClr>
                <a:schemeClr val="dk1"/>
              </a:buClr>
              <a:buSzPts val="3200"/>
              <a:buFont typeface="Arial"/>
              <a:buNone/>
            </a:pPr>
            <a:r>
              <a:t/>
            </a:r>
            <a:endParaRPr>
              <a:latin typeface="Arial"/>
              <a:ea typeface="Arial"/>
              <a:cs typeface="Arial"/>
              <a:sym typeface="Arial"/>
            </a:endParaRPr>
          </a:p>
          <a:p>
            <a:pPr indent="-139700" lvl="0" marL="342900" rtl="0" algn="l">
              <a:lnSpc>
                <a:spcPct val="100000"/>
              </a:lnSpc>
              <a:spcBef>
                <a:spcPts val="640"/>
              </a:spcBef>
              <a:spcAft>
                <a:spcPts val="0"/>
              </a:spcAft>
              <a:buClr>
                <a:schemeClr val="dk1"/>
              </a:buClr>
              <a:buSzPts val="3200"/>
              <a:buFont typeface="Arial"/>
              <a:buNone/>
            </a:pPr>
            <a:r>
              <a:t/>
            </a:r>
            <a:endParaRPr>
              <a:latin typeface="Arial"/>
              <a:ea typeface="Arial"/>
              <a:cs typeface="Arial"/>
              <a:sym typeface="Arial"/>
            </a:endParaRPr>
          </a:p>
          <a:p>
            <a:pPr indent="0" lvl="0" marL="0" rtl="0" algn="l">
              <a:lnSpc>
                <a:spcPct val="100000"/>
              </a:lnSpc>
              <a:spcBef>
                <a:spcPts val="640"/>
              </a:spcBef>
              <a:spcAft>
                <a:spcPts val="0"/>
              </a:spcAft>
              <a:buClr>
                <a:schemeClr val="dk1"/>
              </a:buClr>
              <a:buSzPts val="3200"/>
              <a:buFont typeface="Arial"/>
              <a:buNone/>
            </a:pPr>
            <a:r>
              <a:t/>
            </a:r>
            <a:endParaRPr>
              <a:latin typeface="Arial"/>
              <a:ea typeface="Arial"/>
              <a:cs typeface="Arial"/>
              <a:sym typeface="Arial"/>
            </a:endParaRPr>
          </a:p>
          <a:p>
            <a:pPr indent="0" lvl="0" marL="0" rtl="0" algn="l">
              <a:lnSpc>
                <a:spcPct val="100000"/>
              </a:lnSpc>
              <a:spcBef>
                <a:spcPts val="640"/>
              </a:spcBef>
              <a:spcAft>
                <a:spcPts val="0"/>
              </a:spcAft>
              <a:buClr>
                <a:schemeClr val="dk1"/>
              </a:buClr>
              <a:buSzPts val="3200"/>
              <a:buFont typeface="Arial"/>
              <a:buNone/>
            </a:pPr>
            <a:r>
              <a:t/>
            </a:r>
            <a:endParaRPr>
              <a:latin typeface="Arial"/>
              <a:ea typeface="Arial"/>
              <a:cs typeface="Arial"/>
              <a:sym typeface="Arial"/>
            </a:endParaRPr>
          </a:p>
          <a:p>
            <a:pPr indent="0" lvl="0" marL="0" rtl="0" algn="l">
              <a:lnSpc>
                <a:spcPct val="100000"/>
              </a:lnSpc>
              <a:spcBef>
                <a:spcPts val="640"/>
              </a:spcBef>
              <a:spcAft>
                <a:spcPts val="0"/>
              </a:spcAft>
              <a:buClr>
                <a:schemeClr val="dk1"/>
              </a:buClr>
              <a:buSzPts val="3200"/>
              <a:buFont typeface="Arial"/>
              <a:buNone/>
            </a:pPr>
            <a:r>
              <a:rPr lang="en-GB">
                <a:latin typeface="Comic Sans MS"/>
                <a:ea typeface="Comic Sans MS"/>
                <a:cs typeface="Comic Sans MS"/>
                <a:sym typeface="Comic Sans MS"/>
              </a:rPr>
              <a:t>There will be one project per ½ term sent out as homework.</a:t>
            </a:r>
            <a:endParaRPr>
              <a:latin typeface="Comic Sans MS"/>
              <a:ea typeface="Comic Sans MS"/>
              <a:cs typeface="Comic Sans MS"/>
              <a:sym typeface="Comic Sans MS"/>
            </a:endParaRPr>
          </a:p>
        </p:txBody>
      </p:sp>
      <p:graphicFrame>
        <p:nvGraphicFramePr>
          <p:cNvPr id="156" name="Google Shape;156;p6"/>
          <p:cNvGraphicFramePr/>
          <p:nvPr/>
        </p:nvGraphicFramePr>
        <p:xfrm>
          <a:off x="284163" y="2708275"/>
          <a:ext cx="3000000" cy="3000000"/>
        </p:xfrm>
        <a:graphic>
          <a:graphicData uri="http://schemas.openxmlformats.org/drawingml/2006/table">
            <a:tbl>
              <a:tblPr>
                <a:noFill/>
                <a:tableStyleId>{7B68C9BF-990D-4A68-B93A-CE907C75BED9}</a:tableStyleId>
              </a:tblPr>
              <a:tblGrid>
                <a:gridCol w="1973775"/>
                <a:gridCol w="3322925"/>
                <a:gridCol w="3009100"/>
              </a:tblGrid>
              <a:tr h="557850">
                <a:tc>
                  <a:txBody>
                    <a:bodyPr/>
                    <a:lstStyle/>
                    <a:p>
                      <a:pPr indent="-342900" lvl="0" marL="342900" marR="0" rtl="0" algn="ctr">
                        <a:lnSpc>
                          <a:spcPct val="100000"/>
                        </a:lnSpc>
                        <a:spcBef>
                          <a:spcPts val="0"/>
                        </a:spcBef>
                        <a:spcAft>
                          <a:spcPts val="0"/>
                        </a:spcAft>
                        <a:buClr>
                          <a:schemeClr val="dk1"/>
                        </a:buClr>
                        <a:buSzPts val="2800"/>
                        <a:buFont typeface="Arial"/>
                        <a:buNone/>
                      </a:pPr>
                      <a:r>
                        <a:rPr i="0" lang="en-GB" sz="2800" u="none" cap="none" strike="noStrike">
                          <a:solidFill>
                            <a:schemeClr val="dk1"/>
                          </a:solidFill>
                          <a:latin typeface="Comic Sans MS"/>
                          <a:ea typeface="Comic Sans MS"/>
                          <a:cs typeface="Comic Sans MS"/>
                          <a:sym typeface="Comic Sans MS"/>
                        </a:rPr>
                        <a:t>Day given</a:t>
                      </a:r>
                      <a:endParaRPr i="0" sz="2800" u="none" cap="none" strike="noStrike">
                        <a:solidFill>
                          <a:schemeClr val="dk1"/>
                        </a:solidFill>
                        <a:latin typeface="Comic Sans MS"/>
                        <a:ea typeface="Comic Sans MS"/>
                        <a:cs typeface="Comic Sans MS"/>
                        <a:sym typeface="Comic Sans MS"/>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ctr">
                        <a:lnSpc>
                          <a:spcPct val="100000"/>
                        </a:lnSpc>
                        <a:spcBef>
                          <a:spcPts val="0"/>
                        </a:spcBef>
                        <a:spcAft>
                          <a:spcPts val="0"/>
                        </a:spcAft>
                        <a:buClr>
                          <a:schemeClr val="dk1"/>
                        </a:buClr>
                        <a:buSzPts val="2800"/>
                        <a:buFont typeface="Arial"/>
                        <a:buNone/>
                      </a:pPr>
                      <a:r>
                        <a:rPr i="0" lang="en-GB" sz="2800" u="none" cap="none" strike="noStrike">
                          <a:solidFill>
                            <a:schemeClr val="dk1"/>
                          </a:solidFill>
                          <a:latin typeface="Comic Sans MS"/>
                          <a:ea typeface="Comic Sans MS"/>
                          <a:cs typeface="Comic Sans MS"/>
                          <a:sym typeface="Comic Sans MS"/>
                        </a:rPr>
                        <a:t>Subject</a:t>
                      </a:r>
                      <a:endParaRPr i="0" sz="2800" u="none" cap="none" strike="noStrike">
                        <a:solidFill>
                          <a:schemeClr val="dk1"/>
                        </a:solidFill>
                        <a:latin typeface="Comic Sans MS"/>
                        <a:ea typeface="Comic Sans MS"/>
                        <a:cs typeface="Comic Sans MS"/>
                        <a:sym typeface="Comic Sans MS"/>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ctr">
                        <a:lnSpc>
                          <a:spcPct val="100000"/>
                        </a:lnSpc>
                        <a:spcBef>
                          <a:spcPts val="0"/>
                        </a:spcBef>
                        <a:spcAft>
                          <a:spcPts val="0"/>
                        </a:spcAft>
                        <a:buClr>
                          <a:schemeClr val="dk1"/>
                        </a:buClr>
                        <a:buSzPts val="2800"/>
                        <a:buFont typeface="Arial"/>
                        <a:buNone/>
                      </a:pPr>
                      <a:r>
                        <a:rPr i="0" lang="en-GB" sz="2800" u="none" cap="none" strike="noStrike">
                          <a:solidFill>
                            <a:schemeClr val="dk1"/>
                          </a:solidFill>
                          <a:latin typeface="Comic Sans MS"/>
                          <a:ea typeface="Comic Sans MS"/>
                          <a:cs typeface="Comic Sans MS"/>
                          <a:sym typeface="Comic Sans MS"/>
                        </a:rPr>
                        <a:t>To be handed in</a:t>
                      </a:r>
                      <a:endParaRPr i="0" sz="2800" u="none" cap="none" strike="noStrike">
                        <a:solidFill>
                          <a:schemeClr val="dk1"/>
                        </a:solidFill>
                        <a:latin typeface="Comic Sans MS"/>
                        <a:ea typeface="Comic Sans MS"/>
                        <a:cs typeface="Comic Sans MS"/>
                        <a:sym typeface="Comic Sans MS"/>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017275">
                <a:tc>
                  <a:txBody>
                    <a:bodyPr/>
                    <a:lstStyle/>
                    <a:p>
                      <a:pPr indent="-342900" lvl="0" marL="342900" marR="0" rtl="0" algn="l">
                        <a:lnSpc>
                          <a:spcPct val="100000"/>
                        </a:lnSpc>
                        <a:spcBef>
                          <a:spcPts val="0"/>
                        </a:spcBef>
                        <a:spcAft>
                          <a:spcPts val="0"/>
                        </a:spcAft>
                        <a:buClr>
                          <a:srgbClr val="262672"/>
                        </a:buClr>
                        <a:buSzPts val="2800"/>
                        <a:buFont typeface="Arial"/>
                        <a:buNone/>
                      </a:pPr>
                      <a:r>
                        <a:rPr b="1" i="0" lang="en-GB" sz="2800" u="none" cap="none" strike="noStrike">
                          <a:solidFill>
                            <a:srgbClr val="262672"/>
                          </a:solidFill>
                          <a:latin typeface="Comic Sans MS"/>
                          <a:ea typeface="Comic Sans MS"/>
                          <a:cs typeface="Comic Sans MS"/>
                          <a:sym typeface="Comic Sans MS"/>
                        </a:rPr>
                        <a:t>Thursday</a:t>
                      </a:r>
                      <a:endParaRPr b="1" i="0" sz="2800" u="none" cap="none" strike="noStrike">
                        <a:solidFill>
                          <a:srgbClr val="262672"/>
                        </a:solidFill>
                        <a:latin typeface="Comic Sans MS"/>
                        <a:ea typeface="Comic Sans MS"/>
                        <a:cs typeface="Comic Sans MS"/>
                        <a:sym typeface="Comic Sans MS"/>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rgbClr val="262672"/>
                        </a:buClr>
                        <a:buSzPts val="2800"/>
                        <a:buFont typeface="Arial"/>
                        <a:buNone/>
                      </a:pPr>
                      <a:r>
                        <a:rPr b="1" i="0" lang="en-GB" sz="2800" u="none" cap="none" strike="noStrike">
                          <a:solidFill>
                            <a:srgbClr val="262672"/>
                          </a:solidFill>
                          <a:latin typeface="Comic Sans MS"/>
                          <a:ea typeface="Comic Sans MS"/>
                          <a:cs typeface="Comic Sans MS"/>
                          <a:sym typeface="Comic Sans MS"/>
                        </a:rPr>
                        <a:t>Maths and English </a:t>
                      </a:r>
                      <a:endParaRPr sz="1400" u="none" cap="none" strike="noStrike">
                        <a:latin typeface="Comic Sans MS"/>
                        <a:ea typeface="Comic Sans MS"/>
                        <a:cs typeface="Comic Sans MS"/>
                        <a:sym typeface="Comic Sans MS"/>
                      </a:endParaRPr>
                    </a:p>
                    <a:p>
                      <a:pPr indent="-342900" lvl="0" marL="342900" marR="0" rtl="0" algn="l">
                        <a:lnSpc>
                          <a:spcPct val="100000"/>
                        </a:lnSpc>
                        <a:spcBef>
                          <a:spcPts val="0"/>
                        </a:spcBef>
                        <a:spcAft>
                          <a:spcPts val="0"/>
                        </a:spcAft>
                        <a:buClr>
                          <a:srgbClr val="262672"/>
                        </a:buClr>
                        <a:buSzPts val="2800"/>
                        <a:buFont typeface="Arial"/>
                        <a:buNone/>
                      </a:pPr>
                      <a:r>
                        <a:rPr b="1" i="0" lang="en-GB" sz="2800" u="none" cap="none" strike="noStrike">
                          <a:solidFill>
                            <a:srgbClr val="262672"/>
                          </a:solidFill>
                          <a:latin typeface="Comic Sans MS"/>
                          <a:ea typeface="Comic Sans MS"/>
                          <a:cs typeface="Comic Sans MS"/>
                          <a:sym typeface="Comic Sans MS"/>
                        </a:rPr>
                        <a:t>written homework</a:t>
                      </a:r>
                      <a:endParaRPr b="1" i="0" sz="2800" u="none" cap="none" strike="noStrike">
                        <a:solidFill>
                          <a:srgbClr val="262672"/>
                        </a:solidFill>
                        <a:latin typeface="Comic Sans MS"/>
                        <a:ea typeface="Comic Sans MS"/>
                        <a:cs typeface="Comic Sans MS"/>
                        <a:sym typeface="Comic Sans MS"/>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rgbClr val="262672"/>
                        </a:buClr>
                        <a:buSzPts val="2800"/>
                        <a:buFont typeface="Arial"/>
                        <a:buNone/>
                      </a:pPr>
                      <a:r>
                        <a:rPr b="1" lang="en-GB" sz="2800">
                          <a:solidFill>
                            <a:srgbClr val="262672"/>
                          </a:solidFill>
                          <a:latin typeface="Comic Sans MS"/>
                          <a:ea typeface="Comic Sans MS"/>
                          <a:cs typeface="Comic Sans MS"/>
                          <a:sym typeface="Comic Sans MS"/>
                        </a:rPr>
                        <a:t>Wednesday</a:t>
                      </a:r>
                      <a:endParaRPr b="1" i="0" sz="2800" u="none" cap="none" strike="noStrike">
                        <a:solidFill>
                          <a:srgbClr val="262672"/>
                        </a:solidFill>
                        <a:latin typeface="Comic Sans MS"/>
                        <a:ea typeface="Comic Sans MS"/>
                        <a:cs typeface="Comic Sans MS"/>
                        <a:sym typeface="Comic Sans MS"/>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017275">
                <a:tc>
                  <a:txBody>
                    <a:bodyPr/>
                    <a:lstStyle/>
                    <a:p>
                      <a:pPr indent="-342900" lvl="0" marL="342900" marR="0" rtl="0" algn="l">
                        <a:lnSpc>
                          <a:spcPct val="100000"/>
                        </a:lnSpc>
                        <a:spcBef>
                          <a:spcPts val="0"/>
                        </a:spcBef>
                        <a:spcAft>
                          <a:spcPts val="0"/>
                        </a:spcAft>
                        <a:buClr>
                          <a:srgbClr val="FF0000"/>
                        </a:buClr>
                        <a:buSzPts val="2800"/>
                        <a:buFont typeface="Arial"/>
                        <a:buNone/>
                      </a:pPr>
                      <a:r>
                        <a:rPr lang="en-GB" sz="2800">
                          <a:solidFill>
                            <a:srgbClr val="FF0000"/>
                          </a:solidFill>
                          <a:latin typeface="Comic Sans MS"/>
                          <a:ea typeface="Comic Sans MS"/>
                          <a:cs typeface="Comic Sans MS"/>
                          <a:sym typeface="Comic Sans MS"/>
                        </a:rPr>
                        <a:t>Thursday</a:t>
                      </a:r>
                      <a:endParaRPr sz="1400" u="none" cap="none" strike="noStrike">
                        <a:latin typeface="Comic Sans MS"/>
                        <a:ea typeface="Comic Sans MS"/>
                        <a:cs typeface="Comic Sans MS"/>
                        <a:sym typeface="Comic Sans MS"/>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rgbClr val="FF0000"/>
                        </a:buClr>
                        <a:buSzPts val="2800"/>
                        <a:buFont typeface="Arial"/>
                        <a:buNone/>
                      </a:pPr>
                      <a:r>
                        <a:rPr i="0" lang="en-GB" sz="2800" u="none" cap="none" strike="noStrike">
                          <a:solidFill>
                            <a:srgbClr val="FF0000"/>
                          </a:solidFill>
                          <a:latin typeface="Comic Sans MS"/>
                          <a:ea typeface="Comic Sans MS"/>
                          <a:cs typeface="Comic Sans MS"/>
                          <a:sym typeface="Comic Sans MS"/>
                        </a:rPr>
                        <a:t>Spelling - sentences</a:t>
                      </a:r>
                      <a:endParaRPr sz="1400" u="none" cap="none" strike="noStrike">
                        <a:latin typeface="Comic Sans MS"/>
                        <a:ea typeface="Comic Sans MS"/>
                        <a:cs typeface="Comic Sans MS"/>
                        <a:sym typeface="Comic Sans MS"/>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rgbClr val="FF0000"/>
                        </a:buClr>
                        <a:buSzPts val="2800"/>
                        <a:buFont typeface="Arial"/>
                        <a:buNone/>
                      </a:pPr>
                      <a:r>
                        <a:rPr lang="en-GB" sz="2800">
                          <a:solidFill>
                            <a:srgbClr val="FF0000"/>
                          </a:solidFill>
                          <a:latin typeface="Comic Sans MS"/>
                          <a:ea typeface="Comic Sans MS"/>
                          <a:cs typeface="Comic Sans MS"/>
                          <a:sym typeface="Comic Sans MS"/>
                        </a:rPr>
                        <a:t>Wednesday - weekly tests</a:t>
                      </a:r>
                      <a:endParaRPr sz="1400" u="none" cap="none" strike="noStrike">
                        <a:latin typeface="Comic Sans MS"/>
                        <a:ea typeface="Comic Sans MS"/>
                        <a:cs typeface="Comic Sans MS"/>
                        <a:sym typeface="Comic Sans MS"/>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157" name="Google Shape;157;p6"/>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Homework in Year 5</a:t>
            </a:r>
            <a:endParaRPr>
              <a:latin typeface="Comic Sans MS"/>
              <a:ea typeface="Comic Sans MS"/>
              <a:cs typeface="Comic Sans MS"/>
              <a:sym typeface="Comic Sans MS"/>
            </a:endParaRPr>
          </a:p>
        </p:txBody>
      </p:sp>
      <p:sp>
        <p:nvSpPr>
          <p:cNvPr id="163" name="Google Shape;163;p7"/>
          <p:cNvSpPr txBox="1"/>
          <p:nvPr>
            <p:ph idx="1" type="body"/>
          </p:nvPr>
        </p:nvSpPr>
        <p:spPr>
          <a:xfrm>
            <a:off x="457200" y="1600200"/>
            <a:ext cx="843528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400"/>
              <a:buFont typeface="Comic Sans MS"/>
              <a:buChar char="•"/>
            </a:pPr>
            <a:r>
              <a:rPr lang="en-GB" sz="2400">
                <a:latin typeface="Comic Sans MS"/>
                <a:ea typeface="Comic Sans MS"/>
                <a:cs typeface="Comic Sans MS"/>
                <a:sym typeface="Comic Sans MS"/>
              </a:rPr>
              <a:t>Homework provides the opportunity for children to develop as independent learners and to extend and reflect upon their ‘in school’ experiences. </a:t>
            </a:r>
            <a:endParaRPr>
              <a:latin typeface="Comic Sans MS"/>
              <a:ea typeface="Comic Sans MS"/>
              <a:cs typeface="Comic Sans MS"/>
              <a:sym typeface="Comic Sans MS"/>
            </a:endParaRPr>
          </a:p>
          <a:p>
            <a:pPr indent="-342900" lvl="0" marL="342900" rtl="0" algn="l">
              <a:lnSpc>
                <a:spcPct val="100000"/>
              </a:lnSpc>
              <a:spcBef>
                <a:spcPts val="480"/>
              </a:spcBef>
              <a:spcAft>
                <a:spcPts val="0"/>
              </a:spcAft>
              <a:buClr>
                <a:schemeClr val="dk1"/>
              </a:buClr>
              <a:buSzPts val="2400"/>
              <a:buFont typeface="Comic Sans MS"/>
              <a:buChar char="•"/>
            </a:pPr>
            <a:r>
              <a:rPr lang="en-GB" sz="2400">
                <a:latin typeface="Comic Sans MS"/>
                <a:ea typeface="Comic Sans MS"/>
                <a:cs typeface="Comic Sans MS"/>
                <a:sym typeface="Comic Sans MS"/>
              </a:rPr>
              <a:t>We are aware that many outside activities which take up much of the children’s time e.g., dancing, swimming etc. It is therefore our philosophy not to give out a lot of homework unnecessarily. Homework compliments and reinforces what is taught in school.</a:t>
            </a:r>
            <a:endParaRPr>
              <a:latin typeface="Comic Sans MS"/>
              <a:ea typeface="Comic Sans MS"/>
              <a:cs typeface="Comic Sans MS"/>
              <a:sym typeface="Comic Sans MS"/>
            </a:endParaRPr>
          </a:p>
          <a:p>
            <a:pPr indent="-342900" lvl="0" marL="342900" rtl="0" algn="l">
              <a:lnSpc>
                <a:spcPct val="100000"/>
              </a:lnSpc>
              <a:spcBef>
                <a:spcPts val="480"/>
              </a:spcBef>
              <a:spcAft>
                <a:spcPts val="0"/>
              </a:spcAft>
              <a:buClr>
                <a:schemeClr val="dk1"/>
              </a:buClr>
              <a:buSzPts val="2400"/>
              <a:buFont typeface="Comic Sans MS"/>
              <a:buChar char="•"/>
            </a:pPr>
            <a:r>
              <a:rPr lang="en-GB" sz="2400">
                <a:latin typeface="Comic Sans MS"/>
                <a:ea typeface="Comic Sans MS"/>
                <a:cs typeface="Comic Sans MS"/>
                <a:sym typeface="Comic Sans MS"/>
              </a:rPr>
              <a:t>Homework will not usually be given when a pupil is absent through illness or holiday. </a:t>
            </a:r>
            <a:endParaRPr>
              <a:latin typeface="Comic Sans MS"/>
              <a:ea typeface="Comic Sans MS"/>
              <a:cs typeface="Comic Sans MS"/>
              <a:sym typeface="Comic Sans MS"/>
            </a:endParaRPr>
          </a:p>
        </p:txBody>
      </p:sp>
      <p:pic>
        <p:nvPicPr>
          <p:cNvPr id="164" name="Google Shape;164;p7"/>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8"/>
          <p:cNvSpPr txBox="1"/>
          <p:nvPr>
            <p:ph type="title"/>
          </p:nvPr>
        </p:nvSpPr>
        <p:spPr>
          <a:xfrm>
            <a:off x="468313" y="0"/>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Comic Sans MS"/>
                <a:ea typeface="Comic Sans MS"/>
                <a:cs typeface="Comic Sans MS"/>
                <a:sym typeface="Comic Sans MS"/>
              </a:rPr>
              <a:t>Parents evenings</a:t>
            </a:r>
            <a:endParaRPr>
              <a:latin typeface="Comic Sans MS"/>
              <a:ea typeface="Comic Sans MS"/>
              <a:cs typeface="Comic Sans MS"/>
              <a:sym typeface="Comic Sans MS"/>
            </a:endParaRPr>
          </a:p>
        </p:txBody>
      </p:sp>
      <p:sp>
        <p:nvSpPr>
          <p:cNvPr id="170" name="Google Shape;170;p8"/>
          <p:cNvSpPr txBox="1"/>
          <p:nvPr>
            <p:ph idx="1" type="body"/>
          </p:nvPr>
        </p:nvSpPr>
        <p:spPr>
          <a:xfrm>
            <a:off x="468325" y="1565900"/>
            <a:ext cx="8229600" cy="45261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Comic Sans MS"/>
              <a:buChar char="•"/>
            </a:pPr>
            <a:r>
              <a:rPr b="1" lang="en-GB">
                <a:latin typeface="Comic Sans MS"/>
                <a:ea typeface="Comic Sans MS"/>
                <a:cs typeface="Comic Sans MS"/>
                <a:sym typeface="Comic Sans MS"/>
              </a:rPr>
              <a:t>4</a:t>
            </a:r>
            <a:r>
              <a:rPr b="1" baseline="30000" lang="en-GB">
                <a:latin typeface="Comic Sans MS"/>
                <a:ea typeface="Comic Sans MS"/>
                <a:cs typeface="Comic Sans MS"/>
                <a:sym typeface="Comic Sans MS"/>
              </a:rPr>
              <a:t>th</a:t>
            </a:r>
            <a:r>
              <a:rPr b="1" lang="en-GB">
                <a:latin typeface="Comic Sans MS"/>
                <a:ea typeface="Comic Sans MS"/>
                <a:cs typeface="Comic Sans MS"/>
                <a:sym typeface="Comic Sans MS"/>
              </a:rPr>
              <a:t> and 5</a:t>
            </a:r>
            <a:r>
              <a:rPr b="1" baseline="30000" lang="en-GB">
                <a:latin typeface="Comic Sans MS"/>
                <a:ea typeface="Comic Sans MS"/>
                <a:cs typeface="Comic Sans MS"/>
                <a:sym typeface="Comic Sans MS"/>
              </a:rPr>
              <a:t>th</a:t>
            </a:r>
            <a:r>
              <a:rPr b="1" lang="en-GB">
                <a:latin typeface="Comic Sans MS"/>
                <a:ea typeface="Comic Sans MS"/>
                <a:cs typeface="Comic Sans MS"/>
                <a:sym typeface="Comic Sans MS"/>
              </a:rPr>
              <a:t> December 2023</a:t>
            </a:r>
            <a:endParaRPr b="1">
              <a:latin typeface="Comic Sans MS"/>
              <a:ea typeface="Comic Sans MS"/>
              <a:cs typeface="Comic Sans MS"/>
              <a:sym typeface="Comic Sans MS"/>
            </a:endParaRPr>
          </a:p>
          <a:p>
            <a:pPr indent="-342900" lvl="0" marL="342900" rtl="0" algn="l">
              <a:lnSpc>
                <a:spcPct val="100000"/>
              </a:lnSpc>
              <a:spcBef>
                <a:spcPts val="640"/>
              </a:spcBef>
              <a:spcAft>
                <a:spcPts val="0"/>
              </a:spcAft>
              <a:buClr>
                <a:schemeClr val="dk1"/>
              </a:buClr>
              <a:buSzPts val="3200"/>
              <a:buFont typeface="Comic Sans MS"/>
              <a:buChar char="•"/>
            </a:pPr>
            <a:r>
              <a:rPr b="1" lang="en-GB">
                <a:latin typeface="Comic Sans MS"/>
                <a:ea typeface="Comic Sans MS"/>
                <a:cs typeface="Comic Sans MS"/>
                <a:sym typeface="Comic Sans MS"/>
              </a:rPr>
              <a:t>TBA - March 2023</a:t>
            </a:r>
            <a:endParaRPr b="1">
              <a:latin typeface="Comic Sans MS"/>
              <a:ea typeface="Comic Sans MS"/>
              <a:cs typeface="Comic Sans MS"/>
              <a:sym typeface="Comic Sans MS"/>
            </a:endParaRPr>
          </a:p>
          <a:p>
            <a:pPr indent="0" lvl="0" marL="0" rtl="0" algn="l">
              <a:lnSpc>
                <a:spcPct val="100000"/>
              </a:lnSpc>
              <a:spcBef>
                <a:spcPts val="640"/>
              </a:spcBef>
              <a:spcAft>
                <a:spcPts val="0"/>
              </a:spcAft>
              <a:buClr>
                <a:schemeClr val="dk1"/>
              </a:buClr>
              <a:buSzPts val="3200"/>
              <a:buFont typeface="Arial"/>
              <a:buNone/>
            </a:pPr>
            <a:r>
              <a:rPr lang="en-GB">
                <a:latin typeface="Comic Sans MS"/>
                <a:ea typeface="Comic Sans MS"/>
                <a:cs typeface="Comic Sans MS"/>
                <a:sym typeface="Comic Sans MS"/>
              </a:rPr>
              <a:t>Appointment slips will be sent out and appointments will be allocated to </a:t>
            </a:r>
            <a:r>
              <a:rPr b="1" lang="en-GB">
                <a:latin typeface="Comic Sans MS"/>
                <a:ea typeface="Comic Sans MS"/>
                <a:cs typeface="Comic Sans MS"/>
                <a:sym typeface="Comic Sans MS"/>
              </a:rPr>
              <a:t>accommodate</a:t>
            </a:r>
            <a:r>
              <a:rPr lang="en-GB">
                <a:latin typeface="Comic Sans MS"/>
                <a:ea typeface="Comic Sans MS"/>
                <a:cs typeface="Comic Sans MS"/>
                <a:sym typeface="Comic Sans MS"/>
              </a:rPr>
              <a:t> </a:t>
            </a:r>
            <a:r>
              <a:rPr b="1" lang="en-GB">
                <a:latin typeface="Comic Sans MS"/>
                <a:ea typeface="Comic Sans MS"/>
                <a:cs typeface="Comic Sans MS"/>
                <a:sym typeface="Comic Sans MS"/>
              </a:rPr>
              <a:t>requests</a:t>
            </a:r>
            <a:r>
              <a:rPr lang="en-GB">
                <a:latin typeface="Comic Sans MS"/>
                <a:ea typeface="Comic Sans MS"/>
                <a:cs typeface="Comic Sans MS"/>
                <a:sym typeface="Comic Sans MS"/>
              </a:rPr>
              <a:t> and </a:t>
            </a:r>
            <a:r>
              <a:rPr b="1" lang="en-GB">
                <a:latin typeface="Comic Sans MS"/>
                <a:ea typeface="Comic Sans MS"/>
                <a:cs typeface="Comic Sans MS"/>
                <a:sym typeface="Comic Sans MS"/>
              </a:rPr>
              <a:t>siblings</a:t>
            </a:r>
            <a:r>
              <a:rPr lang="en-GB">
                <a:latin typeface="Comic Sans MS"/>
                <a:ea typeface="Comic Sans MS"/>
                <a:cs typeface="Comic Sans MS"/>
                <a:sym typeface="Comic Sans MS"/>
              </a:rPr>
              <a:t> in the school.</a:t>
            </a:r>
            <a:endParaRPr>
              <a:latin typeface="Comic Sans MS"/>
              <a:ea typeface="Comic Sans MS"/>
              <a:cs typeface="Comic Sans MS"/>
              <a:sym typeface="Comic Sans MS"/>
            </a:endParaRPr>
          </a:p>
          <a:p>
            <a:pPr indent="0" lvl="0" marL="0" rtl="0" algn="l">
              <a:lnSpc>
                <a:spcPct val="100000"/>
              </a:lnSpc>
              <a:spcBef>
                <a:spcPts val="640"/>
              </a:spcBef>
              <a:spcAft>
                <a:spcPts val="0"/>
              </a:spcAft>
              <a:buClr>
                <a:schemeClr val="dk1"/>
              </a:buClr>
              <a:buSzPts val="3200"/>
              <a:buFont typeface="Arial"/>
              <a:buNone/>
            </a:pPr>
            <a:r>
              <a:rPr lang="en-GB">
                <a:latin typeface="Comic Sans MS"/>
                <a:ea typeface="Comic Sans MS"/>
                <a:cs typeface="Comic Sans MS"/>
                <a:sym typeface="Comic Sans MS"/>
              </a:rPr>
              <a:t>If for any reason you are unable to make dates – please contact me at school and I am happy to arrange another time.</a:t>
            </a:r>
            <a:endParaRPr>
              <a:latin typeface="Comic Sans MS"/>
              <a:ea typeface="Comic Sans MS"/>
              <a:cs typeface="Comic Sans MS"/>
              <a:sym typeface="Comic Sans MS"/>
            </a:endParaRPr>
          </a:p>
        </p:txBody>
      </p:sp>
      <p:pic>
        <p:nvPicPr>
          <p:cNvPr id="171" name="Google Shape;171;p8"/>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9"/>
          <p:cNvSpPr txBox="1"/>
          <p:nvPr>
            <p:ph type="title"/>
          </p:nvPr>
        </p:nvSpPr>
        <p:spPr>
          <a:xfrm>
            <a:off x="468313" y="0"/>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Arial"/>
                <a:ea typeface="Arial"/>
                <a:cs typeface="Arial"/>
                <a:sym typeface="Arial"/>
              </a:rPr>
              <a:t>Year 5 Rewards </a:t>
            </a:r>
            <a:endParaRPr/>
          </a:p>
        </p:txBody>
      </p:sp>
      <p:sp>
        <p:nvSpPr>
          <p:cNvPr id="177" name="Google Shape;177;p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600"/>
              <a:buFont typeface="Arial"/>
              <a:buChar char="•"/>
            </a:pPr>
            <a:r>
              <a:rPr lang="en-GB" sz="3600">
                <a:latin typeface="Arial"/>
                <a:ea typeface="Arial"/>
                <a:cs typeface="Arial"/>
                <a:sym typeface="Arial"/>
              </a:rPr>
              <a:t>House points</a:t>
            </a:r>
            <a:endParaRPr/>
          </a:p>
          <a:p>
            <a:pPr indent="-342900" lvl="0" marL="342900" rtl="0" algn="l">
              <a:lnSpc>
                <a:spcPct val="100000"/>
              </a:lnSpc>
              <a:spcBef>
                <a:spcPts val="720"/>
              </a:spcBef>
              <a:spcAft>
                <a:spcPts val="0"/>
              </a:spcAft>
              <a:buClr>
                <a:schemeClr val="dk1"/>
              </a:buClr>
              <a:buSzPts val="3600"/>
              <a:buFont typeface="Arial"/>
              <a:buChar char="•"/>
            </a:pPr>
            <a:r>
              <a:rPr lang="en-GB" sz="3600">
                <a:latin typeface="Arial"/>
                <a:ea typeface="Arial"/>
                <a:cs typeface="Arial"/>
                <a:sym typeface="Arial"/>
              </a:rPr>
              <a:t>Stickers</a:t>
            </a:r>
            <a:endParaRPr/>
          </a:p>
          <a:p>
            <a:pPr indent="-342900" lvl="0" marL="342900" rtl="0" algn="l">
              <a:lnSpc>
                <a:spcPct val="100000"/>
              </a:lnSpc>
              <a:spcBef>
                <a:spcPts val="720"/>
              </a:spcBef>
              <a:spcAft>
                <a:spcPts val="0"/>
              </a:spcAft>
              <a:buClr>
                <a:schemeClr val="dk1"/>
              </a:buClr>
              <a:buSzPts val="3600"/>
              <a:buFont typeface="Arial"/>
              <a:buChar char="•"/>
            </a:pPr>
            <a:r>
              <a:rPr lang="en-GB" sz="3600">
                <a:latin typeface="Arial"/>
                <a:ea typeface="Arial"/>
                <a:cs typeface="Arial"/>
                <a:sym typeface="Arial"/>
              </a:rPr>
              <a:t>Star Assembly</a:t>
            </a:r>
            <a:endParaRPr/>
          </a:p>
          <a:p>
            <a:pPr indent="-342900" lvl="0" marL="342900" rtl="0" algn="l">
              <a:lnSpc>
                <a:spcPct val="100000"/>
              </a:lnSpc>
              <a:spcBef>
                <a:spcPts val="720"/>
              </a:spcBef>
              <a:spcAft>
                <a:spcPts val="0"/>
              </a:spcAft>
              <a:buClr>
                <a:schemeClr val="dk1"/>
              </a:buClr>
              <a:buSzPts val="3600"/>
              <a:buFont typeface="Arial"/>
              <a:buChar char="•"/>
            </a:pPr>
            <a:r>
              <a:rPr lang="en-GB" sz="3600">
                <a:latin typeface="Arial"/>
                <a:ea typeface="Arial"/>
                <a:cs typeface="Arial"/>
                <a:sym typeface="Arial"/>
              </a:rPr>
              <a:t>Year 5 Weekly Rewards (e.g., games time)</a:t>
            </a:r>
            <a:endParaRPr/>
          </a:p>
          <a:p>
            <a:pPr indent="-342900" lvl="0" marL="342900" rtl="0" algn="l">
              <a:lnSpc>
                <a:spcPct val="100000"/>
              </a:lnSpc>
              <a:spcBef>
                <a:spcPts val="720"/>
              </a:spcBef>
              <a:spcAft>
                <a:spcPts val="0"/>
              </a:spcAft>
              <a:buClr>
                <a:schemeClr val="dk1"/>
              </a:buClr>
              <a:buSzPts val="3600"/>
              <a:buFont typeface="Arial"/>
              <a:buChar char="•"/>
            </a:pPr>
            <a:r>
              <a:rPr lang="en-GB" sz="3600">
                <a:latin typeface="Arial"/>
                <a:ea typeface="Arial"/>
                <a:cs typeface="Arial"/>
                <a:sym typeface="Arial"/>
              </a:rPr>
              <a:t>Privilege Cards</a:t>
            </a:r>
            <a:endParaRPr/>
          </a:p>
        </p:txBody>
      </p:sp>
      <p:pic>
        <p:nvPicPr>
          <p:cNvPr descr="3007-Reward-Stickers-Englis" id="178" name="Google Shape;178;p9">
            <a:hlinkClick r:id="rId3"/>
          </p:cNvPr>
          <p:cNvPicPr preferRelativeResize="0"/>
          <p:nvPr/>
        </p:nvPicPr>
        <p:blipFill rotWithShape="1">
          <a:blip r:embed="rId4">
            <a:alphaModFix/>
          </a:blip>
          <a:srcRect b="0" l="0" r="0" t="0"/>
          <a:stretch/>
        </p:blipFill>
        <p:spPr>
          <a:xfrm rot="-1093026">
            <a:off x="5940425" y="4365625"/>
            <a:ext cx="3203575" cy="2120900"/>
          </a:xfrm>
          <a:prstGeom prst="rect">
            <a:avLst/>
          </a:prstGeom>
          <a:noFill/>
          <a:ln>
            <a:noFill/>
          </a:ln>
        </p:spPr>
      </p:pic>
      <p:pic>
        <p:nvPicPr>
          <p:cNvPr id="179" name="Google Shape;179;p9"/>
          <p:cNvPicPr preferRelativeResize="0"/>
          <p:nvPr/>
        </p:nvPicPr>
        <p:blipFill rotWithShape="1">
          <a:blip r:embed="rId5">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latin typeface="Comic Sans MS"/>
                <a:ea typeface="Comic Sans MS"/>
                <a:cs typeface="Comic Sans MS"/>
                <a:sym typeface="Comic Sans MS"/>
              </a:rPr>
              <a:t>Behaviour Policy</a:t>
            </a:r>
            <a:endParaRPr>
              <a:latin typeface="Comic Sans MS"/>
              <a:ea typeface="Comic Sans MS"/>
              <a:cs typeface="Comic Sans MS"/>
              <a:sym typeface="Comic Sans MS"/>
            </a:endParaRPr>
          </a:p>
        </p:txBody>
      </p:sp>
      <p:sp>
        <p:nvSpPr>
          <p:cNvPr id="185" name="Google Shape;185;p10"/>
          <p:cNvSpPr txBox="1"/>
          <p:nvPr>
            <p:ph idx="1" type="body"/>
          </p:nvPr>
        </p:nvSpPr>
        <p:spPr>
          <a:xfrm>
            <a:off x="444405" y="1844824"/>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Font typeface="Arial"/>
              <a:buNone/>
            </a:pPr>
            <a:r>
              <a:rPr lang="en-GB" sz="2400">
                <a:latin typeface="Comic Sans MS"/>
                <a:ea typeface="Comic Sans MS"/>
                <a:cs typeface="Comic Sans MS"/>
                <a:sym typeface="Comic Sans MS"/>
              </a:rPr>
              <a:t>At St Matthew’s, we have introduced the ‘Good to be Green’ behaviour policy. </a:t>
            </a:r>
            <a:endParaRPr>
              <a:latin typeface="Comic Sans MS"/>
              <a:ea typeface="Comic Sans MS"/>
              <a:cs typeface="Comic Sans MS"/>
              <a:sym typeface="Comic Sans MS"/>
            </a:endParaRPr>
          </a:p>
          <a:p>
            <a:pPr indent="0" lvl="0" marL="0" rtl="0" algn="l">
              <a:lnSpc>
                <a:spcPct val="100000"/>
              </a:lnSpc>
              <a:spcBef>
                <a:spcPts val="480"/>
              </a:spcBef>
              <a:spcAft>
                <a:spcPts val="0"/>
              </a:spcAft>
              <a:buClr>
                <a:schemeClr val="dk1"/>
              </a:buClr>
              <a:buSzPts val="2400"/>
              <a:buFont typeface="Arial"/>
              <a:buNone/>
            </a:pPr>
            <a:r>
              <a:rPr lang="en-GB" sz="2400">
                <a:latin typeface="Comic Sans MS"/>
                <a:ea typeface="Comic Sans MS"/>
                <a:cs typeface="Comic Sans MS"/>
                <a:sym typeface="Comic Sans MS"/>
              </a:rPr>
              <a:t>Children are given warnings and on their third warning they receive a ‘Stop and Think’ card to give them the opportunity to change their behaviour. </a:t>
            </a:r>
            <a:endParaRPr>
              <a:latin typeface="Comic Sans MS"/>
              <a:ea typeface="Comic Sans MS"/>
              <a:cs typeface="Comic Sans MS"/>
              <a:sym typeface="Comic Sans MS"/>
            </a:endParaRPr>
          </a:p>
          <a:p>
            <a:pPr indent="0" lvl="0" marL="0" rtl="0" algn="l">
              <a:lnSpc>
                <a:spcPct val="100000"/>
              </a:lnSpc>
              <a:spcBef>
                <a:spcPts val="480"/>
              </a:spcBef>
              <a:spcAft>
                <a:spcPts val="0"/>
              </a:spcAft>
              <a:buClr>
                <a:schemeClr val="dk1"/>
              </a:buClr>
              <a:buSzPts val="2400"/>
              <a:buFont typeface="Arial"/>
              <a:buNone/>
            </a:pPr>
            <a:r>
              <a:rPr lang="en-GB" sz="2400">
                <a:latin typeface="Comic Sans MS"/>
                <a:ea typeface="Comic Sans MS"/>
                <a:cs typeface="Comic Sans MS"/>
                <a:sym typeface="Comic Sans MS"/>
              </a:rPr>
              <a:t>If their behaviour persists, or if they are rude to a member of staff or a peer then they will receive an amber card. </a:t>
            </a:r>
            <a:endParaRPr>
              <a:latin typeface="Comic Sans MS"/>
              <a:ea typeface="Comic Sans MS"/>
              <a:cs typeface="Comic Sans MS"/>
              <a:sym typeface="Comic Sans MS"/>
            </a:endParaRPr>
          </a:p>
          <a:p>
            <a:pPr indent="0" lvl="0" marL="0" rtl="0" algn="l">
              <a:lnSpc>
                <a:spcPct val="100000"/>
              </a:lnSpc>
              <a:spcBef>
                <a:spcPts val="480"/>
              </a:spcBef>
              <a:spcAft>
                <a:spcPts val="0"/>
              </a:spcAft>
              <a:buClr>
                <a:schemeClr val="dk1"/>
              </a:buClr>
              <a:buSzPts val="2400"/>
              <a:buFont typeface="Arial"/>
              <a:buNone/>
            </a:pPr>
            <a:r>
              <a:rPr lang="en-GB" sz="2400">
                <a:latin typeface="Comic Sans MS"/>
                <a:ea typeface="Comic Sans MS"/>
                <a:cs typeface="Comic Sans MS"/>
                <a:sym typeface="Comic Sans MS"/>
              </a:rPr>
              <a:t>Children will receive a red card if either they do not change their behaviour after warnings or they will receive an instant red card for reasons such as abuse (whether that is verbal or physical). </a:t>
            </a:r>
            <a:endParaRPr>
              <a:latin typeface="Comic Sans MS"/>
              <a:ea typeface="Comic Sans MS"/>
              <a:cs typeface="Comic Sans MS"/>
              <a:sym typeface="Comic Sans MS"/>
            </a:endParaRPr>
          </a:p>
        </p:txBody>
      </p:sp>
      <p:pic>
        <p:nvPicPr>
          <p:cNvPr descr="A picture containing diagram&#10;&#10;Description automatically generated" id="186" name="Google Shape;186;p10"/>
          <p:cNvPicPr preferRelativeResize="0"/>
          <p:nvPr/>
        </p:nvPicPr>
        <p:blipFill rotWithShape="1">
          <a:blip r:embed="rId3">
            <a:alphaModFix/>
          </a:blip>
          <a:srcRect b="0" l="0" r="0" t="0"/>
          <a:stretch/>
        </p:blipFill>
        <p:spPr>
          <a:xfrm>
            <a:off x="37070" y="0"/>
            <a:ext cx="2392288" cy="1699284"/>
          </a:xfrm>
          <a:prstGeom prst="rect">
            <a:avLst/>
          </a:prstGeom>
          <a:noFill/>
          <a:ln>
            <a:noFill/>
          </a:ln>
        </p:spPr>
      </p:pic>
      <p:pic>
        <p:nvPicPr>
          <p:cNvPr descr="A picture containing diagram&#10;&#10;Description automatically generated" id="187" name="Google Shape;187;p10"/>
          <p:cNvPicPr preferRelativeResize="0"/>
          <p:nvPr/>
        </p:nvPicPr>
        <p:blipFill rotWithShape="1">
          <a:blip r:embed="rId3">
            <a:alphaModFix/>
          </a:blip>
          <a:srcRect b="0" l="0" r="0" t="0"/>
          <a:stretch/>
        </p:blipFill>
        <p:spPr>
          <a:xfrm>
            <a:off x="6714642" y="0"/>
            <a:ext cx="2392288" cy="169928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1"/>
          <p:cNvSpPr txBox="1"/>
          <p:nvPr>
            <p:ph type="title"/>
          </p:nvPr>
        </p:nvSpPr>
        <p:spPr>
          <a:xfrm>
            <a:off x="1619250" y="0"/>
            <a:ext cx="61533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Comic Sans MS"/>
                <a:ea typeface="Comic Sans MS"/>
                <a:cs typeface="Comic Sans MS"/>
                <a:sym typeface="Comic Sans MS"/>
              </a:rPr>
              <a:t>Year 5 Curriculum</a:t>
            </a:r>
            <a:endParaRPr sz="5400">
              <a:solidFill>
                <a:srgbClr val="FF0000"/>
              </a:solidFill>
              <a:latin typeface="Comic Sans MS"/>
              <a:ea typeface="Comic Sans MS"/>
              <a:cs typeface="Comic Sans MS"/>
              <a:sym typeface="Comic Sans MS"/>
            </a:endParaRPr>
          </a:p>
        </p:txBody>
      </p:sp>
      <p:sp>
        <p:nvSpPr>
          <p:cNvPr id="194" name="Google Shape;194;p11"/>
          <p:cNvSpPr txBox="1"/>
          <p:nvPr>
            <p:ph idx="1" type="body"/>
          </p:nvPr>
        </p:nvSpPr>
        <p:spPr>
          <a:xfrm>
            <a:off x="611188" y="1125538"/>
            <a:ext cx="3384550" cy="5183187"/>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000"/>
              <a:buFont typeface="Arial"/>
              <a:buNone/>
            </a:pPr>
            <a:r>
              <a:rPr lang="en-GB" sz="3600">
                <a:latin typeface="Comic Sans MS"/>
                <a:ea typeface="Comic Sans MS"/>
                <a:cs typeface="Comic Sans MS"/>
                <a:sym typeface="Comic Sans MS"/>
              </a:rPr>
              <a:t>Subjects</a:t>
            </a:r>
            <a:endParaRPr>
              <a:latin typeface="Comic Sans MS"/>
              <a:ea typeface="Comic Sans MS"/>
              <a:cs typeface="Comic Sans MS"/>
              <a:sym typeface="Comic Sans MS"/>
            </a:endParaRPr>
          </a:p>
          <a:p>
            <a:pPr indent="-457200" lvl="0" marL="457200" rtl="0" algn="l">
              <a:lnSpc>
                <a:spcPct val="90000"/>
              </a:lnSpc>
              <a:spcBef>
                <a:spcPts val="720"/>
              </a:spcBef>
              <a:spcAft>
                <a:spcPts val="0"/>
              </a:spcAft>
              <a:buSzPts val="3600"/>
              <a:buFont typeface="Comic Sans MS"/>
              <a:buChar char="-"/>
            </a:pPr>
            <a:r>
              <a:rPr lang="en-GB" sz="3600">
                <a:latin typeface="Comic Sans MS"/>
                <a:ea typeface="Comic Sans MS"/>
                <a:cs typeface="Comic Sans MS"/>
                <a:sym typeface="Comic Sans MS"/>
              </a:rPr>
              <a:t>English</a:t>
            </a:r>
            <a:endParaRPr>
              <a:latin typeface="Comic Sans MS"/>
              <a:ea typeface="Comic Sans MS"/>
              <a:cs typeface="Comic Sans MS"/>
              <a:sym typeface="Comic Sans MS"/>
            </a:endParaRPr>
          </a:p>
          <a:p>
            <a:pPr indent="-342900" lvl="0" marL="342900" rtl="0" algn="l">
              <a:lnSpc>
                <a:spcPct val="90000"/>
              </a:lnSpc>
              <a:spcBef>
                <a:spcPts val="720"/>
              </a:spcBef>
              <a:spcAft>
                <a:spcPts val="0"/>
              </a:spcAft>
              <a:buClr>
                <a:schemeClr val="dk1"/>
              </a:buClr>
              <a:buSzPts val="3600"/>
              <a:buFont typeface="Arial"/>
              <a:buNone/>
            </a:pPr>
            <a:r>
              <a:rPr lang="en-GB" sz="3600">
                <a:latin typeface="Comic Sans MS"/>
                <a:ea typeface="Comic Sans MS"/>
                <a:cs typeface="Comic Sans MS"/>
                <a:sym typeface="Comic Sans MS"/>
              </a:rPr>
              <a:t>	- Maths</a:t>
            </a:r>
            <a:endParaRPr>
              <a:latin typeface="Comic Sans MS"/>
              <a:ea typeface="Comic Sans MS"/>
              <a:cs typeface="Comic Sans MS"/>
              <a:sym typeface="Comic Sans MS"/>
            </a:endParaRPr>
          </a:p>
          <a:p>
            <a:pPr indent="-342900" lvl="0" marL="342900" rtl="0" algn="l">
              <a:lnSpc>
                <a:spcPct val="90000"/>
              </a:lnSpc>
              <a:spcBef>
                <a:spcPts val="720"/>
              </a:spcBef>
              <a:spcAft>
                <a:spcPts val="0"/>
              </a:spcAft>
              <a:buClr>
                <a:schemeClr val="dk1"/>
              </a:buClr>
              <a:buSzPts val="3600"/>
              <a:buFont typeface="Arial"/>
              <a:buNone/>
            </a:pPr>
            <a:r>
              <a:rPr lang="en-GB" sz="3600">
                <a:latin typeface="Comic Sans MS"/>
                <a:ea typeface="Comic Sans MS"/>
                <a:cs typeface="Comic Sans MS"/>
                <a:sym typeface="Comic Sans MS"/>
              </a:rPr>
              <a:t>	- Science</a:t>
            </a:r>
            <a:endParaRPr>
              <a:latin typeface="Comic Sans MS"/>
              <a:ea typeface="Comic Sans MS"/>
              <a:cs typeface="Comic Sans MS"/>
              <a:sym typeface="Comic Sans MS"/>
            </a:endParaRPr>
          </a:p>
          <a:p>
            <a:pPr indent="-342900" lvl="0" marL="342900" rtl="0" algn="l">
              <a:lnSpc>
                <a:spcPct val="90000"/>
              </a:lnSpc>
              <a:spcBef>
                <a:spcPts val="720"/>
              </a:spcBef>
              <a:spcAft>
                <a:spcPts val="0"/>
              </a:spcAft>
              <a:buClr>
                <a:schemeClr val="dk1"/>
              </a:buClr>
              <a:buSzPts val="3600"/>
              <a:buFont typeface="Arial"/>
              <a:buNone/>
            </a:pPr>
            <a:r>
              <a:rPr lang="en-GB" sz="3600">
                <a:latin typeface="Comic Sans MS"/>
                <a:ea typeface="Comic Sans MS"/>
                <a:cs typeface="Comic Sans MS"/>
                <a:sym typeface="Comic Sans MS"/>
              </a:rPr>
              <a:t>	- Computing</a:t>
            </a:r>
            <a:endParaRPr>
              <a:latin typeface="Comic Sans MS"/>
              <a:ea typeface="Comic Sans MS"/>
              <a:cs typeface="Comic Sans MS"/>
              <a:sym typeface="Comic Sans MS"/>
            </a:endParaRPr>
          </a:p>
          <a:p>
            <a:pPr indent="-342900" lvl="0" marL="342900" rtl="0" algn="l">
              <a:lnSpc>
                <a:spcPct val="90000"/>
              </a:lnSpc>
              <a:spcBef>
                <a:spcPts val="720"/>
              </a:spcBef>
              <a:spcAft>
                <a:spcPts val="0"/>
              </a:spcAft>
              <a:buClr>
                <a:schemeClr val="dk1"/>
              </a:buClr>
              <a:buSzPts val="3600"/>
              <a:buFont typeface="Arial"/>
              <a:buNone/>
            </a:pPr>
            <a:r>
              <a:rPr lang="en-GB" sz="3600">
                <a:latin typeface="Comic Sans MS"/>
                <a:ea typeface="Comic Sans MS"/>
                <a:cs typeface="Comic Sans MS"/>
                <a:sym typeface="Comic Sans MS"/>
              </a:rPr>
              <a:t>	- Religion</a:t>
            </a:r>
            <a:endParaRPr sz="3600">
              <a:latin typeface="Comic Sans MS"/>
              <a:ea typeface="Comic Sans MS"/>
              <a:cs typeface="Comic Sans MS"/>
              <a:sym typeface="Comic Sans MS"/>
            </a:endParaRPr>
          </a:p>
          <a:p>
            <a:pPr indent="-342900" lvl="0" marL="342900" rtl="0" algn="l">
              <a:lnSpc>
                <a:spcPct val="90000"/>
              </a:lnSpc>
              <a:spcBef>
                <a:spcPts val="720"/>
              </a:spcBef>
              <a:spcAft>
                <a:spcPts val="0"/>
              </a:spcAft>
              <a:buClr>
                <a:schemeClr val="dk1"/>
              </a:buClr>
              <a:buSzPts val="3600"/>
              <a:buFont typeface="Arial"/>
              <a:buNone/>
            </a:pPr>
            <a:r>
              <a:rPr lang="en-GB" sz="3600">
                <a:latin typeface="Comic Sans MS"/>
                <a:ea typeface="Comic Sans MS"/>
                <a:cs typeface="Comic Sans MS"/>
                <a:sym typeface="Comic Sans MS"/>
              </a:rPr>
              <a:t>	- RSE</a:t>
            </a:r>
            <a:endParaRPr sz="3600">
              <a:latin typeface="Comic Sans MS"/>
              <a:ea typeface="Comic Sans MS"/>
              <a:cs typeface="Comic Sans MS"/>
              <a:sym typeface="Comic Sans MS"/>
            </a:endParaRPr>
          </a:p>
          <a:p>
            <a:pPr indent="-342900" lvl="0" marL="342900" rtl="0" algn="l">
              <a:lnSpc>
                <a:spcPct val="90000"/>
              </a:lnSpc>
              <a:spcBef>
                <a:spcPts val="720"/>
              </a:spcBef>
              <a:spcAft>
                <a:spcPts val="0"/>
              </a:spcAft>
              <a:buClr>
                <a:schemeClr val="dk1"/>
              </a:buClr>
              <a:buSzPts val="3600"/>
              <a:buFont typeface="Arial"/>
              <a:buNone/>
            </a:pPr>
            <a:r>
              <a:rPr lang="en-GB" sz="3600">
                <a:latin typeface="Comic Sans MS"/>
                <a:ea typeface="Comic Sans MS"/>
                <a:cs typeface="Comic Sans MS"/>
                <a:sym typeface="Comic Sans MS"/>
              </a:rPr>
              <a:t>	- PSHCE</a:t>
            </a:r>
            <a:endParaRPr sz="3600">
              <a:latin typeface="Comic Sans MS"/>
              <a:ea typeface="Comic Sans MS"/>
              <a:cs typeface="Comic Sans MS"/>
              <a:sym typeface="Comic Sans MS"/>
            </a:endParaRPr>
          </a:p>
          <a:p>
            <a:pPr indent="-342900" lvl="0" marL="342900" rtl="0" algn="l">
              <a:lnSpc>
                <a:spcPct val="90000"/>
              </a:lnSpc>
              <a:spcBef>
                <a:spcPts val="480"/>
              </a:spcBef>
              <a:spcAft>
                <a:spcPts val="0"/>
              </a:spcAft>
              <a:buClr>
                <a:schemeClr val="dk1"/>
              </a:buClr>
              <a:buSzPts val="2400"/>
              <a:buFont typeface="Arial"/>
              <a:buNone/>
            </a:pPr>
            <a:r>
              <a:t/>
            </a:r>
            <a:endParaRPr sz="2400">
              <a:latin typeface="Arial"/>
              <a:ea typeface="Arial"/>
              <a:cs typeface="Arial"/>
              <a:sym typeface="Arial"/>
            </a:endParaRPr>
          </a:p>
        </p:txBody>
      </p:sp>
      <p:sp>
        <p:nvSpPr>
          <p:cNvPr id="195" name="Google Shape;195;p11"/>
          <p:cNvSpPr txBox="1"/>
          <p:nvPr/>
        </p:nvSpPr>
        <p:spPr>
          <a:xfrm>
            <a:off x="5003800" y="4076700"/>
            <a:ext cx="3168650" cy="4270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Times New Roman"/>
              <a:ea typeface="Times New Roman"/>
              <a:cs typeface="Times New Roman"/>
              <a:sym typeface="Times New Roman"/>
            </a:endParaRPr>
          </a:p>
        </p:txBody>
      </p:sp>
      <p:pic>
        <p:nvPicPr>
          <p:cNvPr descr="curric" id="196" name="Google Shape;196;p11">
            <a:hlinkClick r:id="rId3"/>
          </p:cNvPr>
          <p:cNvPicPr preferRelativeResize="0"/>
          <p:nvPr/>
        </p:nvPicPr>
        <p:blipFill rotWithShape="1">
          <a:blip r:embed="rId4">
            <a:alphaModFix/>
          </a:blip>
          <a:srcRect b="0" l="0" r="0" t="0"/>
          <a:stretch/>
        </p:blipFill>
        <p:spPr>
          <a:xfrm>
            <a:off x="6545263" y="4997450"/>
            <a:ext cx="1627187" cy="1311275"/>
          </a:xfrm>
          <a:prstGeom prst="rect">
            <a:avLst/>
          </a:prstGeom>
          <a:noFill/>
          <a:ln>
            <a:noFill/>
          </a:ln>
        </p:spPr>
      </p:pic>
      <p:pic>
        <p:nvPicPr>
          <p:cNvPr descr="NationalCurriculum_logo" id="197" name="Google Shape;197;p11">
            <a:hlinkClick r:id="rId5"/>
          </p:cNvPr>
          <p:cNvPicPr preferRelativeResize="0"/>
          <p:nvPr/>
        </p:nvPicPr>
        <p:blipFill rotWithShape="1">
          <a:blip r:embed="rId6">
            <a:alphaModFix/>
          </a:blip>
          <a:srcRect b="0" l="0" r="0" t="0"/>
          <a:stretch/>
        </p:blipFill>
        <p:spPr>
          <a:xfrm>
            <a:off x="0" y="0"/>
            <a:ext cx="1619250" cy="1116013"/>
          </a:xfrm>
          <a:prstGeom prst="rect">
            <a:avLst/>
          </a:prstGeom>
          <a:noFill/>
          <a:ln>
            <a:noFill/>
          </a:ln>
        </p:spPr>
      </p:pic>
      <p:sp>
        <p:nvSpPr>
          <p:cNvPr id="198" name="Google Shape;198;p11"/>
          <p:cNvSpPr txBox="1"/>
          <p:nvPr/>
        </p:nvSpPr>
        <p:spPr>
          <a:xfrm>
            <a:off x="3995738" y="1506325"/>
            <a:ext cx="4178400" cy="41097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Clr>
                <a:schemeClr val="dk1"/>
              </a:buClr>
              <a:buSzPts val="3200"/>
              <a:buFont typeface="Arial"/>
              <a:buNone/>
            </a:pPr>
            <a:r>
              <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90000"/>
              </a:lnSpc>
              <a:spcBef>
                <a:spcPts val="0"/>
              </a:spcBef>
              <a:spcAft>
                <a:spcPts val="0"/>
              </a:spcAft>
              <a:buClr>
                <a:schemeClr val="hlink"/>
              </a:buClr>
              <a:buSzPts val="3200"/>
              <a:buFont typeface="Arial"/>
              <a:buNone/>
            </a:pPr>
            <a:r>
              <a:rPr b="0" i="0" lang="en-GB" sz="3200" u="none" cap="none" strike="noStrike">
                <a:solidFill>
                  <a:schemeClr val="dk1"/>
                </a:solidFill>
                <a:latin typeface="Comic Sans MS"/>
                <a:ea typeface="Comic Sans MS"/>
                <a:cs typeface="Comic Sans MS"/>
                <a:sym typeface="Comic Sans MS"/>
              </a:rPr>
              <a:t>	-	History</a:t>
            </a:r>
            <a:endParaRPr b="0" i="0" sz="1400" u="none" cap="none" strike="noStrike">
              <a:solidFill>
                <a:schemeClr val="dk1"/>
              </a:solidFill>
              <a:latin typeface="Comic Sans MS"/>
              <a:ea typeface="Comic Sans MS"/>
              <a:cs typeface="Comic Sans MS"/>
              <a:sym typeface="Comic Sans MS"/>
            </a:endParaRPr>
          </a:p>
          <a:p>
            <a:pPr indent="0" lvl="0" marL="0" marR="0" rtl="0" algn="l">
              <a:lnSpc>
                <a:spcPct val="90000"/>
              </a:lnSpc>
              <a:spcBef>
                <a:spcPts val="0"/>
              </a:spcBef>
              <a:spcAft>
                <a:spcPts val="0"/>
              </a:spcAft>
              <a:buClr>
                <a:schemeClr val="accent2"/>
              </a:buClr>
              <a:buSzPts val="3200"/>
              <a:buFont typeface="Arial"/>
              <a:buNone/>
            </a:pPr>
            <a:r>
              <a:rPr b="0" i="0" lang="en-GB" sz="3200" u="none" cap="none" strike="noStrike">
                <a:solidFill>
                  <a:schemeClr val="dk1"/>
                </a:solidFill>
                <a:latin typeface="Comic Sans MS"/>
                <a:ea typeface="Comic Sans MS"/>
                <a:cs typeface="Comic Sans MS"/>
                <a:sym typeface="Comic Sans MS"/>
              </a:rPr>
              <a:t>	-	Geography</a:t>
            </a:r>
            <a:endParaRPr b="0" i="0" sz="1400" u="none" cap="none" strike="noStrike">
              <a:solidFill>
                <a:schemeClr val="dk1"/>
              </a:solidFill>
              <a:latin typeface="Comic Sans MS"/>
              <a:ea typeface="Comic Sans MS"/>
              <a:cs typeface="Comic Sans MS"/>
              <a:sym typeface="Comic Sans MS"/>
            </a:endParaRPr>
          </a:p>
          <a:p>
            <a:pPr indent="0" lvl="0" marL="0" marR="0" rtl="0" algn="l">
              <a:lnSpc>
                <a:spcPct val="90000"/>
              </a:lnSpc>
              <a:spcBef>
                <a:spcPts val="0"/>
              </a:spcBef>
              <a:spcAft>
                <a:spcPts val="0"/>
              </a:spcAft>
              <a:buClr>
                <a:schemeClr val="accent2"/>
              </a:buClr>
              <a:buSzPts val="3200"/>
              <a:buFont typeface="Arial"/>
              <a:buNone/>
            </a:pPr>
            <a:r>
              <a:rPr b="0" i="0" lang="en-GB" sz="3200" u="none" cap="none" strike="noStrike">
                <a:solidFill>
                  <a:schemeClr val="dk1"/>
                </a:solidFill>
                <a:latin typeface="Comic Sans MS"/>
                <a:ea typeface="Comic Sans MS"/>
                <a:cs typeface="Comic Sans MS"/>
                <a:sym typeface="Comic Sans MS"/>
              </a:rPr>
              <a:t>	-	Art</a:t>
            </a:r>
            <a:endParaRPr b="0" i="0" sz="1400" u="none" cap="none" strike="noStrike">
              <a:solidFill>
                <a:schemeClr val="dk1"/>
              </a:solidFill>
              <a:latin typeface="Comic Sans MS"/>
              <a:ea typeface="Comic Sans MS"/>
              <a:cs typeface="Comic Sans MS"/>
              <a:sym typeface="Comic Sans MS"/>
            </a:endParaRPr>
          </a:p>
          <a:p>
            <a:pPr indent="0" lvl="0" marL="0" marR="0" rtl="0" algn="l">
              <a:lnSpc>
                <a:spcPct val="90000"/>
              </a:lnSpc>
              <a:spcBef>
                <a:spcPts val="0"/>
              </a:spcBef>
              <a:spcAft>
                <a:spcPts val="0"/>
              </a:spcAft>
              <a:buClr>
                <a:schemeClr val="accent2"/>
              </a:buClr>
              <a:buSzPts val="3200"/>
              <a:buFont typeface="Arial"/>
              <a:buNone/>
            </a:pPr>
            <a:r>
              <a:rPr b="0" i="0" lang="en-GB" sz="3200" u="none" cap="none" strike="noStrike">
                <a:solidFill>
                  <a:schemeClr val="dk1"/>
                </a:solidFill>
                <a:latin typeface="Comic Sans MS"/>
                <a:ea typeface="Comic Sans MS"/>
                <a:cs typeface="Comic Sans MS"/>
                <a:sym typeface="Comic Sans MS"/>
              </a:rPr>
              <a:t>	-	Design &amp;     		Technology</a:t>
            </a:r>
            <a:endParaRPr b="0" i="0" sz="1400" u="none" cap="none" strike="noStrike">
              <a:solidFill>
                <a:schemeClr val="dk1"/>
              </a:solidFill>
              <a:latin typeface="Comic Sans MS"/>
              <a:ea typeface="Comic Sans MS"/>
              <a:cs typeface="Comic Sans MS"/>
              <a:sym typeface="Comic Sans MS"/>
            </a:endParaRPr>
          </a:p>
          <a:p>
            <a:pPr indent="0" lvl="0" marL="0" marR="0" rtl="0" algn="l">
              <a:lnSpc>
                <a:spcPct val="90000"/>
              </a:lnSpc>
              <a:spcBef>
                <a:spcPts val="0"/>
              </a:spcBef>
              <a:spcAft>
                <a:spcPts val="0"/>
              </a:spcAft>
              <a:buClr>
                <a:schemeClr val="dk1"/>
              </a:buClr>
              <a:buSzPts val="3200"/>
              <a:buFont typeface="Arial"/>
              <a:buNone/>
            </a:pPr>
            <a:r>
              <a:rPr b="0" i="0" lang="en-GB" sz="3200" u="none" cap="none" strike="noStrike">
                <a:solidFill>
                  <a:schemeClr val="dk1"/>
                </a:solidFill>
                <a:latin typeface="Comic Sans MS"/>
                <a:ea typeface="Comic Sans MS"/>
                <a:cs typeface="Comic Sans MS"/>
                <a:sym typeface="Comic Sans MS"/>
              </a:rPr>
              <a:t>	-	Music</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90000"/>
              </a:lnSpc>
              <a:spcBef>
                <a:spcPts val="0"/>
              </a:spcBef>
              <a:spcAft>
                <a:spcPts val="0"/>
              </a:spcAft>
              <a:buClr>
                <a:schemeClr val="dk1"/>
              </a:buClr>
              <a:buSzPts val="3200"/>
              <a:buFont typeface="Arial"/>
              <a:buNone/>
            </a:pPr>
            <a:r>
              <a:rPr b="0" i="0" lang="en-GB" sz="3200" u="none" cap="none" strike="noStrike">
                <a:solidFill>
                  <a:schemeClr val="dk1"/>
                </a:solidFill>
                <a:latin typeface="Comic Sans MS"/>
                <a:ea typeface="Comic Sans MS"/>
                <a:cs typeface="Comic Sans MS"/>
                <a:sym typeface="Comic Sans MS"/>
              </a:rPr>
              <a:t>	-	French</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90000"/>
              </a:lnSpc>
              <a:spcBef>
                <a:spcPts val="0"/>
              </a:spcBef>
              <a:spcAft>
                <a:spcPts val="0"/>
              </a:spcAft>
              <a:buClr>
                <a:schemeClr val="dk1"/>
              </a:buClr>
              <a:buSzPts val="3200"/>
              <a:buFont typeface="Arial"/>
              <a:buNone/>
            </a:pPr>
            <a:r>
              <a:rPr b="0" i="0" lang="en-GB" sz="3200" u="none" cap="none" strike="noStrike">
                <a:solidFill>
                  <a:schemeClr val="dk1"/>
                </a:solidFill>
                <a:latin typeface="Comic Sans MS"/>
                <a:ea typeface="Comic Sans MS"/>
                <a:cs typeface="Comic Sans MS"/>
                <a:sym typeface="Comic Sans MS"/>
              </a:rPr>
              <a:t>	-	PE</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99" name="Google Shape;199;p11"/>
          <p:cNvPicPr preferRelativeResize="0"/>
          <p:nvPr/>
        </p:nvPicPr>
        <p:blipFill rotWithShape="1">
          <a:blip r:embed="rId7">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2"/>
          <p:cNvSpPr txBox="1"/>
          <p:nvPr/>
        </p:nvSpPr>
        <p:spPr>
          <a:xfrm>
            <a:off x="605127" y="161925"/>
            <a:ext cx="67497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5400"/>
              <a:buFont typeface="Arial"/>
              <a:buNone/>
            </a:pPr>
            <a:r>
              <a:rPr b="0" i="0" lang="en-GB" sz="5400" u="none" cap="none" strike="noStrike">
                <a:solidFill>
                  <a:srgbClr val="FF0000"/>
                </a:solidFill>
                <a:latin typeface="Comic Sans MS"/>
                <a:ea typeface="Comic Sans MS"/>
                <a:cs typeface="Comic Sans MS"/>
                <a:sym typeface="Comic Sans MS"/>
              </a:rPr>
              <a:t>Lessons in Year 5</a:t>
            </a:r>
            <a:endParaRPr b="0" i="0" sz="1400" u="none" cap="none" strike="noStrike">
              <a:solidFill>
                <a:srgbClr val="000000"/>
              </a:solidFill>
              <a:latin typeface="Comic Sans MS"/>
              <a:ea typeface="Comic Sans MS"/>
              <a:cs typeface="Comic Sans MS"/>
              <a:sym typeface="Comic Sans MS"/>
            </a:endParaRPr>
          </a:p>
        </p:txBody>
      </p:sp>
      <p:sp>
        <p:nvSpPr>
          <p:cNvPr id="205" name="Google Shape;205;p12"/>
          <p:cNvSpPr txBox="1"/>
          <p:nvPr/>
        </p:nvSpPr>
        <p:spPr>
          <a:xfrm>
            <a:off x="179388" y="1052513"/>
            <a:ext cx="8713800" cy="560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Children are taught in structured lessons, which consists of 5 main parts: </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 - </a:t>
            </a:r>
            <a:r>
              <a:rPr b="0" i="0" lang="en-GB" sz="2400" u="none" cap="none" strike="noStrike">
                <a:solidFill>
                  <a:srgbClr val="FF0000"/>
                </a:solidFill>
                <a:latin typeface="Comic Sans MS"/>
                <a:ea typeface="Comic Sans MS"/>
                <a:cs typeface="Comic Sans MS"/>
                <a:sym typeface="Comic Sans MS"/>
              </a:rPr>
              <a:t>Retrieval </a:t>
            </a:r>
            <a:r>
              <a:rPr b="0" i="0" lang="en-GB" sz="2400" u="none" cap="none" strike="noStrike">
                <a:solidFill>
                  <a:schemeClr val="dk1"/>
                </a:solidFill>
                <a:latin typeface="Comic Sans MS"/>
                <a:ea typeface="Comic Sans MS"/>
                <a:cs typeface="Comic Sans MS"/>
                <a:sym typeface="Comic Sans MS"/>
              </a:rPr>
              <a:t>(assess prior knowledge)</a:t>
            </a:r>
            <a:endParaRPr b="0" i="0" sz="2400" u="none" cap="none" strike="noStrike">
              <a:solidFill>
                <a:srgbClr val="FF0000"/>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a:t>
            </a:r>
            <a:r>
              <a:rPr b="0" i="0" lang="en-GB" sz="2400" u="none" cap="none" strike="noStrike">
                <a:solidFill>
                  <a:srgbClr val="FF0000"/>
                </a:solidFill>
                <a:latin typeface="Comic Sans MS"/>
                <a:ea typeface="Comic Sans MS"/>
                <a:cs typeface="Comic Sans MS"/>
                <a:sym typeface="Comic Sans MS"/>
              </a:rPr>
              <a:t> Aim/Learning Objective </a:t>
            </a:r>
            <a:r>
              <a:rPr b="0" i="0" lang="en-GB" sz="2400" u="none" cap="none" strike="noStrike">
                <a:solidFill>
                  <a:schemeClr val="dk1"/>
                </a:solidFill>
                <a:latin typeface="Comic Sans MS"/>
                <a:ea typeface="Comic Sans MS"/>
                <a:cs typeface="Comic Sans MS"/>
                <a:sym typeface="Comic Sans MS"/>
              </a:rPr>
              <a:t>(we are learning to…)</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 - </a:t>
            </a:r>
            <a:r>
              <a:rPr b="0" i="0" lang="en-GB" sz="2400" u="none" cap="none" strike="noStrike">
                <a:solidFill>
                  <a:srgbClr val="FF0000"/>
                </a:solidFill>
                <a:latin typeface="Comic Sans MS"/>
                <a:ea typeface="Comic Sans MS"/>
                <a:cs typeface="Comic Sans MS"/>
                <a:sym typeface="Comic Sans MS"/>
              </a:rPr>
              <a:t>Whole class teaching</a:t>
            </a:r>
            <a:r>
              <a:rPr b="0" i="0" lang="en-GB" sz="2400" u="none" cap="none" strike="noStrike">
                <a:solidFill>
                  <a:schemeClr val="dk1"/>
                </a:solidFill>
                <a:latin typeface="Comic Sans MS"/>
                <a:ea typeface="Comic Sans MS"/>
                <a:cs typeface="Comic Sans MS"/>
                <a:sym typeface="Comic Sans MS"/>
              </a:rPr>
              <a:t> (smartboards / powerpoints / practical and interactive)</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 - </a:t>
            </a:r>
            <a:r>
              <a:rPr b="0" i="0" lang="en-GB" sz="2400" u="none" cap="none" strike="noStrike">
                <a:solidFill>
                  <a:srgbClr val="FF0000"/>
                </a:solidFill>
                <a:latin typeface="Comic Sans MS"/>
                <a:ea typeface="Comic Sans MS"/>
                <a:cs typeface="Comic Sans MS"/>
                <a:sym typeface="Comic Sans MS"/>
              </a:rPr>
              <a:t>Independent work</a:t>
            </a:r>
            <a:r>
              <a:rPr b="0" i="0" lang="en-GB" sz="2400" u="none" cap="none" strike="noStrike">
                <a:solidFill>
                  <a:schemeClr val="dk1"/>
                </a:solidFill>
                <a:latin typeface="Comic Sans MS"/>
                <a:ea typeface="Comic Sans MS"/>
                <a:cs typeface="Comic Sans MS"/>
                <a:sym typeface="Comic Sans MS"/>
              </a:rPr>
              <a:t> (individual / paired / small group)</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 - </a:t>
            </a:r>
            <a:r>
              <a:rPr b="0" i="0" lang="en-GB" sz="2400" u="none" cap="none" strike="noStrike">
                <a:solidFill>
                  <a:srgbClr val="FF0000"/>
                </a:solidFill>
                <a:latin typeface="Comic Sans MS"/>
                <a:ea typeface="Comic Sans MS"/>
                <a:cs typeface="Comic Sans MS"/>
                <a:sym typeface="Comic Sans MS"/>
              </a:rPr>
              <a:t>Plenary </a:t>
            </a:r>
            <a:r>
              <a:rPr b="0" i="0" lang="en-GB" sz="2400" u="none" cap="none" strike="noStrike">
                <a:solidFill>
                  <a:schemeClr val="dk1"/>
                </a:solidFill>
                <a:latin typeface="Comic Sans MS"/>
                <a:ea typeface="Comic Sans MS"/>
                <a:cs typeface="Comic Sans MS"/>
                <a:sym typeface="Comic Sans MS"/>
              </a:rPr>
              <a:t>(summary of lesson)</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Assessment is continuous and tracked to ensure that each child’s unique needs are catered for.</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There will also be an assessment week in the Autumn, Spring and Summer term. </a:t>
            </a:r>
            <a:endParaRPr b="0" i="0" sz="1400" u="none" cap="none" strike="noStrike">
              <a:solidFill>
                <a:srgbClr val="000000"/>
              </a:solidFill>
              <a:latin typeface="Comic Sans MS"/>
              <a:ea typeface="Comic Sans MS"/>
              <a:cs typeface="Comic Sans MS"/>
              <a:sym typeface="Comic Sans MS"/>
            </a:endParaRPr>
          </a:p>
        </p:txBody>
      </p:sp>
      <p:pic>
        <p:nvPicPr>
          <p:cNvPr id="206" name="Google Shape;206;p12"/>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3"/>
          <p:cNvSpPr txBox="1"/>
          <p:nvPr/>
        </p:nvSpPr>
        <p:spPr>
          <a:xfrm>
            <a:off x="1" y="0"/>
            <a:ext cx="8697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5400"/>
              <a:buFont typeface="Arial"/>
              <a:buNone/>
            </a:pPr>
            <a:r>
              <a:rPr b="0" i="0" lang="en-GB" sz="5100" u="none" cap="none" strike="noStrike">
                <a:solidFill>
                  <a:srgbClr val="FF0000"/>
                </a:solidFill>
                <a:latin typeface="Comic Sans MS"/>
                <a:ea typeface="Comic Sans MS"/>
                <a:cs typeface="Comic Sans MS"/>
                <a:sym typeface="Comic Sans MS"/>
              </a:rPr>
              <a:t>English – Talk for Writing</a:t>
            </a:r>
            <a:r>
              <a:rPr b="0" i="0" lang="en-GB" sz="5100" u="none" cap="none" strike="noStrike">
                <a:solidFill>
                  <a:srgbClr val="FF0000"/>
                </a:solidFill>
                <a:latin typeface="Arial"/>
                <a:ea typeface="Arial"/>
                <a:cs typeface="Arial"/>
                <a:sym typeface="Arial"/>
              </a:rPr>
              <a:t> </a:t>
            </a:r>
            <a:endParaRPr b="0" i="0" sz="1100" u="none" cap="none" strike="noStrike">
              <a:solidFill>
                <a:srgbClr val="000000"/>
              </a:solidFill>
              <a:latin typeface="Arial"/>
              <a:ea typeface="Arial"/>
              <a:cs typeface="Arial"/>
              <a:sym typeface="Arial"/>
            </a:endParaRPr>
          </a:p>
        </p:txBody>
      </p:sp>
      <p:sp>
        <p:nvSpPr>
          <p:cNvPr id="212" name="Google Shape;212;p13"/>
          <p:cNvSpPr txBox="1"/>
          <p:nvPr/>
        </p:nvSpPr>
        <p:spPr>
          <a:xfrm>
            <a:off x="323528" y="1166401"/>
            <a:ext cx="7848900" cy="452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Comic Sans MS"/>
                <a:ea typeface="Comic Sans MS"/>
                <a:cs typeface="Comic Sans MS"/>
                <a:sym typeface="Comic Sans MS"/>
              </a:rPr>
              <a:t>Across the whole scheme we have introduced a new scheme called Talk for Writing. </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Comic Sans MS"/>
                <a:ea typeface="Comic Sans MS"/>
                <a:cs typeface="Comic Sans MS"/>
                <a:sym typeface="Comic Sans MS"/>
              </a:rPr>
              <a:t>Talk for writing </a:t>
            </a:r>
            <a:r>
              <a:rPr b="0" i="0" lang="en-GB" sz="2400" u="none" cap="none" strike="noStrike">
                <a:solidFill>
                  <a:srgbClr val="000000"/>
                </a:solidFill>
                <a:latin typeface="Comic Sans MS"/>
                <a:ea typeface="Comic Sans MS"/>
                <a:cs typeface="Comic Sans MS"/>
                <a:sym typeface="Comic Sans MS"/>
              </a:rPr>
              <a:t>enables children to imitate the language they need for a particular topic orally, before reading and analysing it, and then writing their own version.</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0000"/>
                </a:solidFill>
                <a:latin typeface="Comic Sans MS"/>
                <a:ea typeface="Comic Sans MS"/>
                <a:cs typeface="Comic Sans MS"/>
                <a:sym typeface="Comic Sans MS"/>
              </a:rPr>
              <a:t>It ensures that pieces of text are gone through in fine detail to emphasise understanding by the reader. It also allows children to achieve their full creative potential.</a:t>
            </a:r>
            <a:endParaRPr b="0" i="0" sz="2400" u="none" cap="none" strike="noStrike">
              <a:solidFill>
                <a:schemeClr val="dk1"/>
              </a:solidFill>
              <a:latin typeface="Comic Sans MS"/>
              <a:ea typeface="Comic Sans MS"/>
              <a:cs typeface="Comic Sans MS"/>
              <a:sym typeface="Comic Sans MS"/>
            </a:endParaRPr>
          </a:p>
        </p:txBody>
      </p:sp>
      <p:pic>
        <p:nvPicPr>
          <p:cNvPr descr="Text&#10;&#10;Description automatically generated with medium confidence" id="213" name="Google Shape;213;p13"/>
          <p:cNvPicPr preferRelativeResize="0"/>
          <p:nvPr/>
        </p:nvPicPr>
        <p:blipFill rotWithShape="1">
          <a:blip r:embed="rId3">
            <a:alphaModFix/>
          </a:blip>
          <a:srcRect b="0" l="0" r="0" t="0"/>
          <a:stretch/>
        </p:blipFill>
        <p:spPr>
          <a:xfrm>
            <a:off x="5436096" y="5301284"/>
            <a:ext cx="3530600" cy="1155700"/>
          </a:xfrm>
          <a:prstGeom prst="rect">
            <a:avLst/>
          </a:prstGeom>
          <a:noFill/>
          <a:ln>
            <a:noFill/>
          </a:ln>
        </p:spPr>
      </p:pic>
      <p:pic>
        <p:nvPicPr>
          <p:cNvPr id="214" name="Google Shape;214;p13"/>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4"/>
          <p:cNvSpPr txBox="1"/>
          <p:nvPr>
            <p:ph type="title"/>
          </p:nvPr>
        </p:nvSpPr>
        <p:spPr>
          <a:xfrm>
            <a:off x="468313" y="0"/>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Arial"/>
                <a:ea typeface="Arial"/>
                <a:cs typeface="Arial"/>
                <a:sym typeface="Arial"/>
              </a:rPr>
              <a:t>English </a:t>
            </a:r>
            <a:endParaRPr/>
          </a:p>
        </p:txBody>
      </p:sp>
      <p:sp>
        <p:nvSpPr>
          <p:cNvPr id="220" name="Google Shape;220;p14"/>
          <p:cNvSpPr txBox="1"/>
          <p:nvPr/>
        </p:nvSpPr>
        <p:spPr>
          <a:xfrm>
            <a:off x="0" y="1271588"/>
            <a:ext cx="4751700" cy="5541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Autumn Term:</a:t>
            </a:r>
            <a:endParaRPr b="0" i="0" sz="1400" u="none" cap="none" strike="noStrike">
              <a:solidFill>
                <a:srgbClr val="000000"/>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Myths and Legends</a:t>
            </a:r>
            <a:endParaRPr b="0" i="0" sz="1400" u="none" cap="none" strike="noStrike">
              <a:solidFill>
                <a:srgbClr val="000000"/>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Instructions</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Tales from other cultures</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Non-Chronological Report</a:t>
            </a:r>
            <a:endParaRPr sz="2800">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Spring Term:</a:t>
            </a:r>
            <a:endParaRPr b="0" i="0" sz="1400" u="none" cap="none" strike="noStrike">
              <a:solidFill>
                <a:srgbClr val="000000"/>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English Classic</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Discussion Writing</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Flashback</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Journalistic Writing</a:t>
            </a:r>
            <a:endParaRPr sz="2800">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 name="Google Shape;221;p14"/>
          <p:cNvSpPr txBox="1"/>
          <p:nvPr/>
        </p:nvSpPr>
        <p:spPr>
          <a:xfrm>
            <a:off x="4772435" y="1429252"/>
            <a:ext cx="4371600" cy="252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Summer Term:</a:t>
            </a:r>
            <a:endParaRPr b="0" i="0" sz="1400" u="none" cap="none" strike="noStrike">
              <a:solidFill>
                <a:srgbClr val="000000"/>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Journey Tale</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Diaries</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Warning Tale</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Text Explanation</a:t>
            </a:r>
            <a:endParaRPr sz="2800">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222" name="Google Shape;222;p14"/>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g25dfa3baa33_0_0"/>
          <p:cNvSpPr txBox="1"/>
          <p:nvPr>
            <p:ph type="title"/>
          </p:nvPr>
        </p:nvSpPr>
        <p:spPr>
          <a:xfrm>
            <a:off x="45726" y="0"/>
            <a:ext cx="86523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GB" sz="5400">
                <a:solidFill>
                  <a:srgbClr val="FF0000"/>
                </a:solidFill>
                <a:latin typeface="Arial"/>
                <a:ea typeface="Arial"/>
                <a:cs typeface="Arial"/>
                <a:sym typeface="Arial"/>
              </a:rPr>
              <a:t>English - Book cho</a:t>
            </a:r>
            <a:r>
              <a:rPr lang="en-GB" sz="5400">
                <a:solidFill>
                  <a:srgbClr val="FF0000"/>
                </a:solidFill>
              </a:rPr>
              <a:t>ices</a:t>
            </a:r>
            <a:endParaRPr/>
          </a:p>
        </p:txBody>
      </p:sp>
      <p:sp>
        <p:nvSpPr>
          <p:cNvPr id="228" name="Google Shape;228;g25dfa3baa33_0_0"/>
          <p:cNvSpPr txBox="1"/>
          <p:nvPr/>
        </p:nvSpPr>
        <p:spPr>
          <a:xfrm>
            <a:off x="1268675" y="1429250"/>
            <a:ext cx="6206400" cy="5479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t/>
            </a:r>
            <a:endParaRPr b="0" i="0" sz="1400" u="none" cap="none" strike="noStrike">
              <a:solidFill>
                <a:srgbClr val="000000"/>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b="1" lang="en-GB" sz="2800">
                <a:solidFill>
                  <a:schemeClr val="dk1"/>
                </a:solidFill>
                <a:latin typeface="Comic Sans MS"/>
                <a:ea typeface="Comic Sans MS"/>
                <a:cs typeface="Comic Sans MS"/>
                <a:sym typeface="Comic Sans MS"/>
              </a:rPr>
              <a:t>How to Train Your Dragon </a:t>
            </a:r>
            <a:r>
              <a:rPr lang="en-GB" sz="2800">
                <a:solidFill>
                  <a:schemeClr val="dk1"/>
                </a:solidFill>
                <a:latin typeface="Comic Sans MS"/>
                <a:ea typeface="Comic Sans MS"/>
                <a:cs typeface="Comic Sans MS"/>
                <a:sym typeface="Comic Sans MS"/>
              </a:rPr>
              <a:t>(Myths and Legends)</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b="1" lang="en-GB" sz="2800">
                <a:solidFill>
                  <a:schemeClr val="dk1"/>
                </a:solidFill>
                <a:latin typeface="Comic Sans MS"/>
                <a:ea typeface="Comic Sans MS"/>
                <a:cs typeface="Comic Sans MS"/>
                <a:sym typeface="Comic Sans MS"/>
              </a:rPr>
              <a:t>The Butterfly Lion</a:t>
            </a:r>
            <a:r>
              <a:rPr lang="en-GB" sz="2800">
                <a:solidFill>
                  <a:schemeClr val="dk1"/>
                </a:solidFill>
                <a:latin typeface="Comic Sans MS"/>
                <a:ea typeface="Comic Sans MS"/>
                <a:cs typeface="Comic Sans MS"/>
                <a:sym typeface="Comic Sans MS"/>
              </a:rPr>
              <a:t> (Tales from other Cultures)</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b="1" lang="en-GB" sz="2800">
                <a:solidFill>
                  <a:schemeClr val="dk1"/>
                </a:solidFill>
                <a:latin typeface="Comic Sans MS"/>
                <a:ea typeface="Comic Sans MS"/>
                <a:cs typeface="Comic Sans MS"/>
                <a:sym typeface="Comic Sans MS"/>
              </a:rPr>
              <a:t>The Wind in the Willows</a:t>
            </a:r>
            <a:r>
              <a:rPr lang="en-GB" sz="2800">
                <a:solidFill>
                  <a:schemeClr val="dk1"/>
                </a:solidFill>
                <a:latin typeface="Comic Sans MS"/>
                <a:ea typeface="Comic Sans MS"/>
                <a:cs typeface="Comic Sans MS"/>
                <a:sym typeface="Comic Sans MS"/>
              </a:rPr>
              <a:t> (English Classic)</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b="1" lang="en-GB" sz="2800">
                <a:solidFill>
                  <a:schemeClr val="dk1"/>
                </a:solidFill>
                <a:latin typeface="Comic Sans MS"/>
                <a:ea typeface="Comic Sans MS"/>
                <a:cs typeface="Comic Sans MS"/>
                <a:sym typeface="Comic Sans MS"/>
              </a:rPr>
              <a:t>The Sleeping Sword </a:t>
            </a:r>
            <a:r>
              <a:rPr lang="en-GB" sz="2800">
                <a:solidFill>
                  <a:schemeClr val="dk1"/>
                </a:solidFill>
                <a:latin typeface="Comic Sans MS"/>
                <a:ea typeface="Comic Sans MS"/>
                <a:cs typeface="Comic Sans MS"/>
                <a:sym typeface="Comic Sans MS"/>
              </a:rPr>
              <a:t>(Flashback)</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b="1" lang="en-GB" sz="2800">
                <a:solidFill>
                  <a:schemeClr val="dk1"/>
                </a:solidFill>
                <a:latin typeface="Comic Sans MS"/>
                <a:ea typeface="Comic Sans MS"/>
                <a:cs typeface="Comic Sans MS"/>
                <a:sym typeface="Comic Sans MS"/>
              </a:rPr>
              <a:t>The Midnight Fox</a:t>
            </a:r>
            <a:r>
              <a:rPr lang="en-GB" sz="2800">
                <a:solidFill>
                  <a:schemeClr val="dk1"/>
                </a:solidFill>
                <a:latin typeface="Comic Sans MS"/>
                <a:ea typeface="Comic Sans MS"/>
                <a:cs typeface="Comic Sans MS"/>
                <a:sym typeface="Comic Sans MS"/>
              </a:rPr>
              <a:t> (Journey Tale)</a:t>
            </a:r>
            <a:endParaRPr sz="2800">
              <a:solidFill>
                <a:schemeClr val="dk1"/>
              </a:solidFill>
              <a:latin typeface="Comic Sans MS"/>
              <a:ea typeface="Comic Sans MS"/>
              <a:cs typeface="Comic Sans MS"/>
              <a:sym typeface="Comic Sans MS"/>
            </a:endParaRPr>
          </a:p>
          <a:p>
            <a:pPr indent="-457200" lvl="0" marL="457200" marR="0" rtl="0" algn="l">
              <a:lnSpc>
                <a:spcPct val="100000"/>
              </a:lnSpc>
              <a:spcBef>
                <a:spcPts val="0"/>
              </a:spcBef>
              <a:spcAft>
                <a:spcPts val="0"/>
              </a:spcAft>
              <a:buClr>
                <a:schemeClr val="dk1"/>
              </a:buClr>
              <a:buSzPts val="2800"/>
              <a:buFont typeface="Comic Sans MS"/>
              <a:buChar char="•"/>
            </a:pPr>
            <a:r>
              <a:rPr b="1" lang="en-GB" sz="2800">
                <a:solidFill>
                  <a:schemeClr val="dk1"/>
                </a:solidFill>
                <a:latin typeface="Comic Sans MS"/>
                <a:ea typeface="Comic Sans MS"/>
                <a:cs typeface="Comic Sans MS"/>
                <a:sym typeface="Comic Sans MS"/>
              </a:rPr>
              <a:t>The Wolves of Willoughby Chase</a:t>
            </a:r>
            <a:r>
              <a:rPr lang="en-GB" sz="2800">
                <a:solidFill>
                  <a:schemeClr val="dk1"/>
                </a:solidFill>
                <a:latin typeface="Comic Sans MS"/>
                <a:ea typeface="Comic Sans MS"/>
                <a:cs typeface="Comic Sans MS"/>
                <a:sym typeface="Comic Sans MS"/>
              </a:rPr>
              <a:t> (Warning Tale)</a:t>
            </a:r>
            <a:endParaRPr sz="2800">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t/>
            </a:r>
            <a:endParaRPr sz="2800">
              <a:solidFill>
                <a:schemeClr val="dk1"/>
              </a:solidFill>
              <a:latin typeface="Comic Sans MS"/>
              <a:ea typeface="Comic Sans MS"/>
              <a:cs typeface="Comic Sans MS"/>
              <a:sym typeface="Comic Sans MS"/>
            </a:endParaRPr>
          </a:p>
        </p:txBody>
      </p:sp>
      <p:sp>
        <p:nvSpPr>
          <p:cNvPr id="229" name="Google Shape;229;g25dfa3baa33_0_0"/>
          <p:cNvSpPr txBox="1"/>
          <p:nvPr/>
        </p:nvSpPr>
        <p:spPr>
          <a:xfrm>
            <a:off x="4772435" y="1429252"/>
            <a:ext cx="43716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t/>
            </a:r>
            <a:endParaRPr sz="2800">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230" name="Google Shape;230;g25dfa3baa33_0_0"/>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5"/>
          <p:cNvSpPr txBox="1"/>
          <p:nvPr>
            <p:ph type="title"/>
          </p:nvPr>
        </p:nvSpPr>
        <p:spPr>
          <a:xfrm>
            <a:off x="304800" y="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Comic Sans MS"/>
                <a:ea typeface="Comic Sans MS"/>
                <a:cs typeface="Comic Sans MS"/>
                <a:sym typeface="Comic Sans MS"/>
              </a:rPr>
              <a:t>Writing Focus</a:t>
            </a:r>
            <a:endParaRPr>
              <a:latin typeface="Comic Sans MS"/>
              <a:ea typeface="Comic Sans MS"/>
              <a:cs typeface="Comic Sans MS"/>
              <a:sym typeface="Comic Sans MS"/>
            </a:endParaRPr>
          </a:p>
        </p:txBody>
      </p:sp>
      <p:sp>
        <p:nvSpPr>
          <p:cNvPr id="236" name="Google Shape;236;p15"/>
          <p:cNvSpPr txBox="1"/>
          <p:nvPr/>
        </p:nvSpPr>
        <p:spPr>
          <a:xfrm>
            <a:off x="277813" y="1196975"/>
            <a:ext cx="8785200" cy="540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 </a:t>
            </a:r>
            <a:r>
              <a:rPr b="0" i="0" lang="en-GB" sz="2400" u="none" cap="none" strike="noStrike">
                <a:solidFill>
                  <a:srgbClr val="3333CC"/>
                </a:solidFill>
                <a:latin typeface="Comic Sans MS"/>
                <a:ea typeface="Comic Sans MS"/>
                <a:cs typeface="Comic Sans MS"/>
                <a:sym typeface="Comic Sans MS"/>
              </a:rPr>
              <a:t>Vocabulary </a:t>
            </a:r>
            <a:r>
              <a:rPr b="0" i="0" lang="en-GB" sz="2400" u="none" cap="none" strike="noStrike">
                <a:solidFill>
                  <a:schemeClr val="dk1"/>
                </a:solidFill>
                <a:latin typeface="Comic Sans MS"/>
                <a:ea typeface="Comic Sans MS"/>
                <a:cs typeface="Comic Sans MS"/>
                <a:sym typeface="Comic Sans MS"/>
              </a:rPr>
              <a:t>– adjectives, similes, descriptive phrases, interesting and ambitious words, verbs and adverbs</a:t>
            </a:r>
            <a:endParaRPr b="0" i="0" sz="9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chemeClr val="dk1"/>
              </a:buClr>
              <a:buSzPts val="2400"/>
              <a:buFont typeface="Comic Sans MS"/>
              <a:buChar char="•"/>
            </a:pPr>
            <a:r>
              <a:rPr b="0" i="0" lang="en-GB" sz="2400" u="none" cap="none" strike="noStrike">
                <a:solidFill>
                  <a:schemeClr val="dk1"/>
                </a:solidFill>
                <a:latin typeface="Comic Sans MS"/>
                <a:ea typeface="Comic Sans MS"/>
                <a:cs typeface="Comic Sans MS"/>
                <a:sym typeface="Comic Sans MS"/>
              </a:rPr>
              <a:t> </a:t>
            </a:r>
            <a:r>
              <a:rPr b="0" i="0" lang="en-GB" sz="2400" u="none" cap="none" strike="noStrike">
                <a:solidFill>
                  <a:srgbClr val="3333CC"/>
                </a:solidFill>
                <a:latin typeface="Comic Sans MS"/>
                <a:ea typeface="Comic Sans MS"/>
                <a:cs typeface="Comic Sans MS"/>
                <a:sym typeface="Comic Sans MS"/>
              </a:rPr>
              <a:t>Connectives</a:t>
            </a:r>
            <a:r>
              <a:rPr b="0" i="0" lang="en-GB" sz="2400" u="none" cap="none" strike="noStrike">
                <a:solidFill>
                  <a:schemeClr val="dk1"/>
                </a:solidFill>
                <a:latin typeface="Comic Sans MS"/>
                <a:ea typeface="Comic Sans MS"/>
                <a:cs typeface="Comic Sans MS"/>
                <a:sym typeface="Comic Sans MS"/>
              </a:rPr>
              <a:t> – and, but, so, then, because, if when, although, however, as well as, </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rgbClr val="3333CC"/>
              </a:buClr>
              <a:buSzPts val="2400"/>
              <a:buFont typeface="Comic Sans MS"/>
              <a:buChar char="•"/>
            </a:pPr>
            <a:r>
              <a:rPr b="0" i="0" lang="en-GB" sz="2400" u="none" cap="none" strike="noStrike">
                <a:solidFill>
                  <a:srgbClr val="3333CC"/>
                </a:solidFill>
                <a:latin typeface="Comic Sans MS"/>
                <a:ea typeface="Comic Sans MS"/>
                <a:cs typeface="Comic Sans MS"/>
                <a:sym typeface="Comic Sans MS"/>
              </a:rPr>
              <a:t>Openings</a:t>
            </a:r>
            <a:r>
              <a:rPr b="0" i="0" lang="en-GB" sz="2400" u="none" cap="none" strike="noStrike">
                <a:solidFill>
                  <a:schemeClr val="dk1"/>
                </a:solidFill>
                <a:latin typeface="Comic Sans MS"/>
                <a:ea typeface="Comic Sans MS"/>
                <a:cs typeface="Comic Sans MS"/>
                <a:sym typeface="Comic Sans MS"/>
              </a:rPr>
              <a:t> – First, Just then, Next, Finally, After a while, Also, Immediately, </a:t>
            </a:r>
            <a:endParaRPr b="0" i="0" sz="9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rgbClr val="3333CC"/>
              </a:buClr>
              <a:buSzPts val="2400"/>
              <a:buFont typeface="Comic Sans MS"/>
              <a:buChar char="•"/>
            </a:pPr>
            <a:r>
              <a:rPr b="0" i="0" lang="en-GB" sz="2400" u="none" cap="none" strike="noStrike">
                <a:solidFill>
                  <a:srgbClr val="3333CC"/>
                </a:solidFill>
                <a:latin typeface="Comic Sans MS"/>
                <a:ea typeface="Comic Sans MS"/>
                <a:cs typeface="Comic Sans MS"/>
                <a:sym typeface="Comic Sans MS"/>
              </a:rPr>
              <a:t>Varying sentence openings</a:t>
            </a:r>
            <a:r>
              <a:rPr b="0" i="0" lang="en-GB" sz="2400" u="none" cap="none" strike="noStrike">
                <a:solidFill>
                  <a:schemeClr val="dk1"/>
                </a:solidFill>
                <a:latin typeface="Comic Sans MS"/>
                <a:ea typeface="Comic Sans MS"/>
                <a:cs typeface="Comic Sans MS"/>
                <a:sym typeface="Comic Sans MS"/>
              </a:rPr>
              <a:t> – start with an adverb-ly or -ing word, a questions, in the middle of action</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800"/>
              </a:spcBef>
              <a:spcAft>
                <a:spcPts val="0"/>
              </a:spcAft>
              <a:buClr>
                <a:srgbClr val="3333CC"/>
              </a:buClr>
              <a:buSzPts val="2400"/>
              <a:buFont typeface="Comic Sans MS"/>
              <a:buChar char="•"/>
            </a:pPr>
            <a:r>
              <a:rPr b="0" i="0" lang="en-GB" sz="2400" u="none" cap="none" strike="noStrike">
                <a:solidFill>
                  <a:srgbClr val="3333CC"/>
                </a:solidFill>
                <a:latin typeface="Comic Sans MS"/>
                <a:ea typeface="Comic Sans MS"/>
                <a:cs typeface="Comic Sans MS"/>
                <a:sym typeface="Comic Sans MS"/>
              </a:rPr>
              <a:t>Punctuation</a:t>
            </a:r>
            <a:r>
              <a:rPr b="0" i="0" lang="en-GB" sz="2400" u="none" cap="none" strike="noStrike">
                <a:solidFill>
                  <a:schemeClr val="dk1"/>
                </a:solidFill>
                <a:latin typeface="Comic Sans MS"/>
                <a:ea typeface="Comic Sans MS"/>
                <a:cs typeface="Comic Sans MS"/>
                <a:sym typeface="Comic Sans MS"/>
              </a:rPr>
              <a:t> - </a:t>
            </a:r>
            <a:r>
              <a:rPr b="0" i="0" lang="en-GB" sz="3600" u="none" cap="none" strike="noStrike">
                <a:solidFill>
                  <a:schemeClr val="dk1"/>
                </a:solidFill>
                <a:latin typeface="Comic Sans MS"/>
                <a:ea typeface="Comic Sans MS"/>
                <a:cs typeface="Comic Sans MS"/>
                <a:sym typeface="Comic Sans MS"/>
              </a:rPr>
              <a:t>. , !, ? “ ”… ( ) : ;</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chemeClr val="accent2"/>
              </a:buClr>
              <a:buSzPts val="2400"/>
              <a:buFont typeface="Comic Sans MS"/>
              <a:buChar char="•"/>
            </a:pPr>
            <a:r>
              <a:rPr b="0" i="0" lang="en-GB" sz="2400" u="none" cap="none" strike="noStrike">
                <a:solidFill>
                  <a:schemeClr val="accent2"/>
                </a:solidFill>
                <a:latin typeface="Comic Sans MS"/>
                <a:ea typeface="Comic Sans MS"/>
                <a:cs typeface="Comic Sans MS"/>
                <a:sym typeface="Comic Sans MS"/>
              </a:rPr>
              <a:t>Spelling (See separate sheet – reading record)</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200"/>
              </a:spcBef>
              <a:spcAft>
                <a:spcPts val="0"/>
              </a:spcAft>
              <a:buClr>
                <a:schemeClr val="accent2"/>
              </a:buClr>
              <a:buSzPts val="2400"/>
              <a:buFont typeface="Comic Sans MS"/>
              <a:buChar char="•"/>
            </a:pPr>
            <a:r>
              <a:rPr b="0" i="0" lang="en-GB" sz="2400" u="none" cap="none" strike="noStrike">
                <a:solidFill>
                  <a:schemeClr val="accent2"/>
                </a:solidFill>
                <a:latin typeface="Comic Sans MS"/>
                <a:ea typeface="Comic Sans MS"/>
                <a:cs typeface="Comic Sans MS"/>
                <a:sym typeface="Comic Sans MS"/>
              </a:rPr>
              <a:t>Grammar (Terminology – reading record)</a:t>
            </a:r>
            <a:endParaRPr b="0" i="0" sz="2400" u="none" cap="none" strike="noStrike">
              <a:solidFill>
                <a:schemeClr val="accent2"/>
              </a:solidFill>
              <a:latin typeface="Comic Sans MS"/>
              <a:ea typeface="Comic Sans MS"/>
              <a:cs typeface="Comic Sans MS"/>
              <a:sym typeface="Comic Sans MS"/>
            </a:endParaRPr>
          </a:p>
        </p:txBody>
      </p:sp>
      <p:pic>
        <p:nvPicPr>
          <p:cNvPr descr="la_essays" id="237" name="Google Shape;237;p15">
            <a:hlinkClick r:id="rId3"/>
          </p:cNvPr>
          <p:cNvPicPr preferRelativeResize="0"/>
          <p:nvPr/>
        </p:nvPicPr>
        <p:blipFill rotWithShape="1">
          <a:blip r:embed="rId4">
            <a:alphaModFix/>
          </a:blip>
          <a:srcRect b="0" l="0" r="0" t="0"/>
          <a:stretch/>
        </p:blipFill>
        <p:spPr>
          <a:xfrm>
            <a:off x="6695151" y="5627196"/>
            <a:ext cx="2518524" cy="1143000"/>
          </a:xfrm>
          <a:prstGeom prst="rect">
            <a:avLst/>
          </a:prstGeom>
          <a:noFill/>
          <a:ln>
            <a:noFill/>
          </a:ln>
        </p:spPr>
      </p:pic>
      <p:pic>
        <p:nvPicPr>
          <p:cNvPr id="238" name="Google Shape;238;p15"/>
          <p:cNvPicPr preferRelativeResize="0"/>
          <p:nvPr/>
        </p:nvPicPr>
        <p:blipFill rotWithShape="1">
          <a:blip r:embed="rId5">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6"/>
          <p:cNvSpPr txBox="1"/>
          <p:nvPr>
            <p:ph type="title"/>
          </p:nvPr>
        </p:nvSpPr>
        <p:spPr>
          <a:xfrm>
            <a:off x="0" y="187325"/>
            <a:ext cx="8096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Writing Focus / SPAG </a:t>
            </a:r>
            <a:br>
              <a:rPr lang="en-GB">
                <a:solidFill>
                  <a:srgbClr val="FF0000"/>
                </a:solidFill>
                <a:latin typeface="Arial"/>
                <a:ea typeface="Arial"/>
                <a:cs typeface="Arial"/>
                <a:sym typeface="Arial"/>
              </a:rPr>
            </a:br>
            <a:r>
              <a:rPr lang="en-GB" sz="4800">
                <a:solidFill>
                  <a:srgbClr val="FF0000"/>
                </a:solidFill>
                <a:latin typeface="Comic Sans MS"/>
                <a:ea typeface="Comic Sans MS"/>
                <a:cs typeface="Comic Sans MS"/>
                <a:sym typeface="Comic Sans MS"/>
              </a:rPr>
              <a:t>(</a:t>
            </a:r>
            <a:r>
              <a:rPr lang="en-GB" sz="3600">
                <a:solidFill>
                  <a:srgbClr val="FF0000"/>
                </a:solidFill>
                <a:latin typeface="Comic Sans MS"/>
                <a:ea typeface="Comic Sans MS"/>
                <a:cs typeface="Comic Sans MS"/>
                <a:sym typeface="Comic Sans MS"/>
              </a:rPr>
              <a:t>spelling, punctuation and grammar</a:t>
            </a:r>
            <a:r>
              <a:rPr lang="en-GB" sz="4800">
                <a:solidFill>
                  <a:srgbClr val="FF0000"/>
                </a:solidFill>
                <a:latin typeface="Comic Sans MS"/>
                <a:ea typeface="Comic Sans MS"/>
                <a:cs typeface="Comic Sans MS"/>
                <a:sym typeface="Comic Sans MS"/>
              </a:rPr>
              <a:t>)</a:t>
            </a:r>
            <a:endParaRPr>
              <a:latin typeface="Comic Sans MS"/>
              <a:ea typeface="Comic Sans MS"/>
              <a:cs typeface="Comic Sans MS"/>
              <a:sym typeface="Comic Sans MS"/>
            </a:endParaRPr>
          </a:p>
        </p:txBody>
      </p:sp>
      <p:sp>
        <p:nvSpPr>
          <p:cNvPr id="244" name="Google Shape;244;p16"/>
          <p:cNvSpPr txBox="1"/>
          <p:nvPr/>
        </p:nvSpPr>
        <p:spPr>
          <a:xfrm>
            <a:off x="0" y="1419225"/>
            <a:ext cx="8785225" cy="58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accent2"/>
              </a:buClr>
              <a:buSzPts val="3200"/>
              <a:buFont typeface="Comic Sans MS"/>
              <a:buNone/>
            </a:pPr>
            <a:r>
              <a:rPr b="0" i="0" lang="en-GB" sz="3200" u="none" cap="none" strike="noStrike">
                <a:solidFill>
                  <a:schemeClr val="accent2"/>
                </a:solidFill>
                <a:latin typeface="Comic Sans MS"/>
                <a:ea typeface="Comic Sans MS"/>
                <a:cs typeface="Comic Sans MS"/>
                <a:sym typeface="Comic Sans MS"/>
              </a:rPr>
              <a:t>The man walked down the lane.</a:t>
            </a:r>
            <a:endParaRPr b="0" i="0" sz="1400" u="none" cap="none" strike="noStrike">
              <a:solidFill>
                <a:srgbClr val="000000"/>
              </a:solidFill>
              <a:latin typeface="Arial"/>
              <a:ea typeface="Arial"/>
              <a:cs typeface="Arial"/>
              <a:sym typeface="Arial"/>
            </a:endParaRPr>
          </a:p>
        </p:txBody>
      </p:sp>
      <p:sp>
        <p:nvSpPr>
          <p:cNvPr id="245" name="Google Shape;245;p16"/>
          <p:cNvSpPr txBox="1"/>
          <p:nvPr/>
        </p:nvSpPr>
        <p:spPr>
          <a:xfrm>
            <a:off x="0" y="2243138"/>
            <a:ext cx="8785225" cy="1076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accent2"/>
              </a:buClr>
              <a:buSzPts val="3200"/>
              <a:buFont typeface="Comic Sans MS"/>
              <a:buNone/>
            </a:pPr>
            <a:r>
              <a:rPr b="0" i="0" lang="en-GB" sz="3200" u="none" cap="none" strike="noStrike">
                <a:solidFill>
                  <a:schemeClr val="accent2"/>
                </a:solidFill>
                <a:latin typeface="Comic Sans MS"/>
                <a:ea typeface="Comic Sans MS"/>
                <a:cs typeface="Comic Sans MS"/>
                <a:sym typeface="Comic Sans MS"/>
              </a:rPr>
              <a:t>The </a:t>
            </a:r>
            <a:r>
              <a:rPr b="0" i="0" lang="en-GB" sz="3200" u="none" cap="none" strike="noStrike">
                <a:solidFill>
                  <a:srgbClr val="FF0000"/>
                </a:solidFill>
                <a:latin typeface="Comic Sans MS"/>
                <a:ea typeface="Comic Sans MS"/>
                <a:cs typeface="Comic Sans MS"/>
                <a:sym typeface="Comic Sans MS"/>
              </a:rPr>
              <a:t>old </a:t>
            </a:r>
            <a:r>
              <a:rPr b="0" i="0" lang="en-GB" sz="3200" u="none" cap="none" strike="noStrike">
                <a:solidFill>
                  <a:schemeClr val="accent2"/>
                </a:solidFill>
                <a:latin typeface="Comic Sans MS"/>
                <a:ea typeface="Comic Sans MS"/>
                <a:cs typeface="Comic Sans MS"/>
                <a:sym typeface="Comic Sans MS"/>
              </a:rPr>
              <a:t>man </a:t>
            </a:r>
            <a:r>
              <a:rPr b="0" i="0" lang="en-GB" sz="3200" u="none" cap="none" strike="noStrike">
                <a:solidFill>
                  <a:srgbClr val="FF0000"/>
                </a:solidFill>
                <a:latin typeface="Comic Sans MS"/>
                <a:ea typeface="Comic Sans MS"/>
                <a:cs typeface="Comic Sans MS"/>
                <a:sym typeface="Comic Sans MS"/>
              </a:rPr>
              <a:t>shuffled</a:t>
            </a:r>
            <a:r>
              <a:rPr b="0" i="0" lang="en-GB" sz="3200" u="none" cap="none" strike="noStrike">
                <a:solidFill>
                  <a:schemeClr val="accent2"/>
                </a:solidFill>
                <a:latin typeface="Comic Sans MS"/>
                <a:ea typeface="Comic Sans MS"/>
                <a:cs typeface="Comic Sans MS"/>
                <a:sym typeface="Comic Sans MS"/>
              </a:rPr>
              <a:t> slowly down the </a:t>
            </a:r>
            <a:r>
              <a:rPr b="0" i="0" lang="en-GB" sz="3200" u="none" cap="none" strike="noStrike">
                <a:solidFill>
                  <a:srgbClr val="FF0000"/>
                </a:solidFill>
                <a:latin typeface="Comic Sans MS"/>
                <a:ea typeface="Comic Sans MS"/>
                <a:cs typeface="Comic Sans MS"/>
                <a:sym typeface="Comic Sans MS"/>
              </a:rPr>
              <a:t>cobbled</a:t>
            </a:r>
            <a:r>
              <a:rPr b="0" i="0" lang="en-GB" sz="3200" u="none" cap="none" strike="noStrike">
                <a:solidFill>
                  <a:schemeClr val="accent2"/>
                </a:solidFill>
                <a:latin typeface="Comic Sans MS"/>
                <a:ea typeface="Comic Sans MS"/>
                <a:cs typeface="Comic Sans MS"/>
                <a:sym typeface="Comic Sans MS"/>
              </a:rPr>
              <a:t> lane.</a:t>
            </a:r>
            <a:endParaRPr b="0" i="0" sz="1400" u="none" cap="none" strike="noStrike">
              <a:solidFill>
                <a:srgbClr val="000000"/>
              </a:solidFill>
              <a:latin typeface="Arial"/>
              <a:ea typeface="Arial"/>
              <a:cs typeface="Arial"/>
              <a:sym typeface="Arial"/>
            </a:endParaRPr>
          </a:p>
        </p:txBody>
      </p:sp>
      <p:sp>
        <p:nvSpPr>
          <p:cNvPr id="246" name="Google Shape;246;p16"/>
          <p:cNvSpPr txBox="1"/>
          <p:nvPr/>
        </p:nvSpPr>
        <p:spPr>
          <a:xfrm>
            <a:off x="0" y="3541713"/>
            <a:ext cx="8785225" cy="15700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CC00"/>
              </a:buClr>
              <a:buSzPts val="3200"/>
              <a:buFont typeface="Comic Sans MS"/>
              <a:buNone/>
            </a:pPr>
            <a:r>
              <a:rPr b="0" i="0" lang="en-GB" sz="3200" u="sng" cap="none" strike="noStrike">
                <a:solidFill>
                  <a:srgbClr val="00CC00"/>
                </a:solidFill>
                <a:latin typeface="Comic Sans MS"/>
                <a:ea typeface="Comic Sans MS"/>
                <a:cs typeface="Comic Sans MS"/>
                <a:sym typeface="Comic Sans MS"/>
              </a:rPr>
              <a:t>Slowly</a:t>
            </a:r>
            <a:r>
              <a:rPr b="0" i="0" lang="en-GB" sz="3200" u="none" cap="none" strike="noStrike">
                <a:solidFill>
                  <a:srgbClr val="00CC00"/>
                </a:solidFill>
                <a:latin typeface="Comic Sans MS"/>
                <a:ea typeface="Comic Sans MS"/>
                <a:cs typeface="Comic Sans MS"/>
                <a:sym typeface="Comic Sans MS"/>
              </a:rPr>
              <a:t>,</a:t>
            </a:r>
            <a:r>
              <a:rPr b="0" i="0" lang="en-GB" sz="3200" u="none" cap="none" strike="noStrike">
                <a:solidFill>
                  <a:schemeClr val="accent2"/>
                </a:solidFill>
                <a:latin typeface="Comic Sans MS"/>
                <a:ea typeface="Comic Sans MS"/>
                <a:cs typeface="Comic Sans MS"/>
                <a:sym typeface="Comic Sans MS"/>
              </a:rPr>
              <a:t> the </a:t>
            </a:r>
            <a:r>
              <a:rPr b="0" i="0" lang="en-GB" sz="3200" u="none" cap="none" strike="noStrike">
                <a:solidFill>
                  <a:srgbClr val="FF0000"/>
                </a:solidFill>
                <a:latin typeface="Comic Sans MS"/>
                <a:ea typeface="Comic Sans MS"/>
                <a:cs typeface="Comic Sans MS"/>
                <a:sym typeface="Comic Sans MS"/>
              </a:rPr>
              <a:t>elderly </a:t>
            </a:r>
            <a:r>
              <a:rPr b="0" i="0" lang="en-GB" sz="3200" u="none" cap="none" strike="noStrike">
                <a:solidFill>
                  <a:schemeClr val="accent2"/>
                </a:solidFill>
                <a:latin typeface="Comic Sans MS"/>
                <a:ea typeface="Comic Sans MS"/>
                <a:cs typeface="Comic Sans MS"/>
                <a:sym typeface="Comic Sans MS"/>
              </a:rPr>
              <a:t>man </a:t>
            </a:r>
            <a:r>
              <a:rPr b="0" i="0" lang="en-GB" sz="3200" u="none" cap="none" strike="noStrike">
                <a:solidFill>
                  <a:srgbClr val="FF0000"/>
                </a:solidFill>
                <a:latin typeface="Comic Sans MS"/>
                <a:ea typeface="Comic Sans MS"/>
                <a:cs typeface="Comic Sans MS"/>
                <a:sym typeface="Comic Sans MS"/>
              </a:rPr>
              <a:t>shuffled</a:t>
            </a:r>
            <a:r>
              <a:rPr b="0" i="0" lang="en-GB" sz="3200" u="none" cap="none" strike="noStrike">
                <a:solidFill>
                  <a:schemeClr val="accent2"/>
                </a:solidFill>
                <a:latin typeface="Comic Sans MS"/>
                <a:ea typeface="Comic Sans MS"/>
                <a:cs typeface="Comic Sans MS"/>
                <a:sym typeface="Comic Sans MS"/>
              </a:rPr>
              <a:t> down the </a:t>
            </a:r>
            <a:r>
              <a:rPr b="0" i="0" lang="en-GB" sz="3200" u="none" cap="none" strike="noStrike">
                <a:solidFill>
                  <a:srgbClr val="FF0000"/>
                </a:solidFill>
                <a:latin typeface="Comic Sans MS"/>
                <a:ea typeface="Comic Sans MS"/>
                <a:cs typeface="Comic Sans MS"/>
                <a:sym typeface="Comic Sans MS"/>
              </a:rPr>
              <a:t>cobbled</a:t>
            </a:r>
            <a:r>
              <a:rPr b="0" i="0" lang="en-GB" sz="3200" u="none" cap="none" strike="noStrike">
                <a:solidFill>
                  <a:schemeClr val="accent2"/>
                </a:solidFill>
                <a:latin typeface="Comic Sans MS"/>
                <a:ea typeface="Comic Sans MS"/>
                <a:cs typeface="Comic Sans MS"/>
                <a:sym typeface="Comic Sans MS"/>
              </a:rPr>
              <a:t> lane, </a:t>
            </a:r>
            <a:r>
              <a:rPr b="0" i="0" lang="en-GB" sz="3200" u="none" cap="none" strike="noStrike">
                <a:solidFill>
                  <a:srgbClr val="00CC00"/>
                </a:solidFill>
                <a:latin typeface="Comic Sans MS"/>
                <a:ea typeface="Comic Sans MS"/>
                <a:cs typeface="Comic Sans MS"/>
                <a:sym typeface="Comic Sans MS"/>
              </a:rPr>
              <a:t>with a wooden walking stick in his hand, </a:t>
            </a:r>
            <a:r>
              <a:rPr b="0" i="0" lang="en-GB" sz="3200" u="sng" cap="none" strike="noStrike">
                <a:solidFill>
                  <a:srgbClr val="00CC00"/>
                </a:solidFill>
                <a:latin typeface="Comic Sans MS"/>
                <a:ea typeface="Comic Sans MS"/>
                <a:cs typeface="Comic Sans MS"/>
                <a:sym typeface="Comic Sans MS"/>
              </a:rPr>
              <a:t>even though </a:t>
            </a:r>
            <a:r>
              <a:rPr b="0" i="0" lang="en-GB" sz="3200" u="none" cap="none" strike="noStrike">
                <a:solidFill>
                  <a:srgbClr val="00CC00"/>
                </a:solidFill>
                <a:latin typeface="Comic Sans MS"/>
                <a:ea typeface="Comic Sans MS"/>
                <a:cs typeface="Comic Sans MS"/>
                <a:sym typeface="Comic Sans MS"/>
              </a:rPr>
              <a:t>he was in pain.</a:t>
            </a:r>
            <a:endParaRPr b="0" i="0" sz="1400" u="none" cap="none" strike="noStrike">
              <a:solidFill>
                <a:srgbClr val="000000"/>
              </a:solidFill>
              <a:latin typeface="Arial"/>
              <a:ea typeface="Arial"/>
              <a:cs typeface="Arial"/>
              <a:sym typeface="Arial"/>
            </a:endParaRPr>
          </a:p>
        </p:txBody>
      </p:sp>
      <p:pic>
        <p:nvPicPr>
          <p:cNvPr descr="la_essays" id="247" name="Google Shape;247;p16">
            <a:hlinkClick r:id="rId3"/>
          </p:cNvPr>
          <p:cNvPicPr preferRelativeResize="0"/>
          <p:nvPr/>
        </p:nvPicPr>
        <p:blipFill rotWithShape="1">
          <a:blip r:embed="rId4">
            <a:alphaModFix/>
          </a:blip>
          <a:srcRect b="0" l="0" r="0" t="0"/>
          <a:stretch/>
        </p:blipFill>
        <p:spPr>
          <a:xfrm>
            <a:off x="5688013" y="5289550"/>
            <a:ext cx="3455987" cy="1568450"/>
          </a:xfrm>
          <a:prstGeom prst="rect">
            <a:avLst/>
          </a:prstGeom>
          <a:noFill/>
          <a:ln>
            <a:noFill/>
          </a:ln>
        </p:spPr>
      </p:pic>
      <p:pic>
        <p:nvPicPr>
          <p:cNvPr id="248" name="Google Shape;248;p16"/>
          <p:cNvPicPr preferRelativeResize="0"/>
          <p:nvPr/>
        </p:nvPicPr>
        <p:blipFill rotWithShape="1">
          <a:blip r:embed="rId5">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280e56eae0a_0_0"/>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sz="5400">
                <a:solidFill>
                  <a:srgbClr val="FF0000"/>
                </a:solidFill>
                <a:latin typeface="Comic Sans MS"/>
                <a:ea typeface="Comic Sans MS"/>
                <a:cs typeface="Comic Sans MS"/>
                <a:sym typeface="Comic Sans MS"/>
              </a:rPr>
              <a:t>Guided Reading</a:t>
            </a:r>
            <a:endParaRPr/>
          </a:p>
        </p:txBody>
      </p:sp>
      <p:pic>
        <p:nvPicPr>
          <p:cNvPr id="255" name="Google Shape;255;g280e56eae0a_0_0"/>
          <p:cNvPicPr preferRelativeResize="0"/>
          <p:nvPr/>
        </p:nvPicPr>
        <p:blipFill rotWithShape="1">
          <a:blip r:embed="rId3">
            <a:alphaModFix/>
          </a:blip>
          <a:srcRect b="1264" l="2400" r="1584" t="1478"/>
          <a:stretch/>
        </p:blipFill>
        <p:spPr>
          <a:xfrm>
            <a:off x="148575" y="1236675"/>
            <a:ext cx="3897650" cy="5566249"/>
          </a:xfrm>
          <a:prstGeom prst="rect">
            <a:avLst/>
          </a:prstGeom>
          <a:noFill/>
          <a:ln>
            <a:noFill/>
          </a:ln>
        </p:spPr>
      </p:pic>
      <p:sp>
        <p:nvSpPr>
          <p:cNvPr id="256" name="Google Shape;256;g280e56eae0a_0_0"/>
          <p:cNvSpPr txBox="1"/>
          <p:nvPr/>
        </p:nvSpPr>
        <p:spPr>
          <a:xfrm>
            <a:off x="4309100" y="1371600"/>
            <a:ext cx="4560600" cy="53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000">
                <a:latin typeface="Comic Sans MS"/>
                <a:ea typeface="Comic Sans MS"/>
                <a:cs typeface="Comic Sans MS"/>
                <a:sym typeface="Comic Sans MS"/>
              </a:rPr>
              <a:t>Vocabulary</a:t>
            </a:r>
            <a:r>
              <a:rPr lang="en-GB" sz="2000">
                <a:latin typeface="Comic Sans MS"/>
                <a:ea typeface="Comic Sans MS"/>
                <a:cs typeface="Comic Sans MS"/>
                <a:sym typeface="Comic Sans MS"/>
              </a:rPr>
              <a:t> - find and explain the meaning of words in context. </a:t>
            </a:r>
            <a:endParaRPr sz="2000">
              <a:latin typeface="Comic Sans MS"/>
              <a:ea typeface="Comic Sans MS"/>
              <a:cs typeface="Comic Sans MS"/>
              <a:sym typeface="Comic Sans MS"/>
            </a:endParaRPr>
          </a:p>
          <a:p>
            <a:pPr indent="0" lvl="0" marL="0" rtl="0" algn="l">
              <a:spcBef>
                <a:spcPts val="0"/>
              </a:spcBef>
              <a:spcAft>
                <a:spcPts val="0"/>
              </a:spcAft>
              <a:buNone/>
            </a:pPr>
            <a:r>
              <a:rPr b="1" lang="en-GB" sz="2000">
                <a:latin typeface="Comic Sans MS"/>
                <a:ea typeface="Comic Sans MS"/>
                <a:cs typeface="Comic Sans MS"/>
                <a:sym typeface="Comic Sans MS"/>
              </a:rPr>
              <a:t>Infer</a:t>
            </a:r>
            <a:r>
              <a:rPr lang="en-GB" sz="2000">
                <a:latin typeface="Comic Sans MS"/>
                <a:ea typeface="Comic Sans MS"/>
                <a:cs typeface="Comic Sans MS"/>
                <a:sym typeface="Comic Sans MS"/>
              </a:rPr>
              <a:t> - make and justify inferences using evidence from the text.</a:t>
            </a:r>
            <a:endParaRPr sz="2000">
              <a:latin typeface="Comic Sans MS"/>
              <a:ea typeface="Comic Sans MS"/>
              <a:cs typeface="Comic Sans MS"/>
              <a:sym typeface="Comic Sans MS"/>
            </a:endParaRPr>
          </a:p>
          <a:p>
            <a:pPr indent="0" lvl="0" marL="0" rtl="0" algn="l">
              <a:spcBef>
                <a:spcPts val="0"/>
              </a:spcBef>
              <a:spcAft>
                <a:spcPts val="0"/>
              </a:spcAft>
              <a:buNone/>
            </a:pPr>
            <a:r>
              <a:rPr b="1" lang="en-GB" sz="2000">
                <a:latin typeface="Comic Sans MS"/>
                <a:ea typeface="Comic Sans MS"/>
                <a:cs typeface="Comic Sans MS"/>
                <a:sym typeface="Comic Sans MS"/>
              </a:rPr>
              <a:t>Predict </a:t>
            </a:r>
            <a:r>
              <a:rPr lang="en-GB" sz="2000">
                <a:latin typeface="Comic Sans MS"/>
                <a:ea typeface="Comic Sans MS"/>
                <a:cs typeface="Comic Sans MS"/>
                <a:sym typeface="Comic Sans MS"/>
              </a:rPr>
              <a:t>- what might happen from the details given and implied. </a:t>
            </a:r>
            <a:endParaRPr sz="2000">
              <a:latin typeface="Comic Sans MS"/>
              <a:ea typeface="Comic Sans MS"/>
              <a:cs typeface="Comic Sans MS"/>
              <a:sym typeface="Comic Sans MS"/>
            </a:endParaRPr>
          </a:p>
          <a:p>
            <a:pPr indent="0" lvl="0" marL="0" rtl="0" algn="l">
              <a:spcBef>
                <a:spcPts val="0"/>
              </a:spcBef>
              <a:spcAft>
                <a:spcPts val="0"/>
              </a:spcAft>
              <a:buNone/>
            </a:pPr>
            <a:r>
              <a:rPr b="1" lang="en-GB" sz="2000">
                <a:latin typeface="Comic Sans MS"/>
                <a:ea typeface="Comic Sans MS"/>
                <a:cs typeface="Comic Sans MS"/>
                <a:sym typeface="Comic Sans MS"/>
              </a:rPr>
              <a:t>Explain </a:t>
            </a:r>
            <a:r>
              <a:rPr lang="en-GB" sz="2000">
                <a:latin typeface="Comic Sans MS"/>
                <a:ea typeface="Comic Sans MS"/>
                <a:cs typeface="Comic Sans MS"/>
                <a:sym typeface="Comic Sans MS"/>
              </a:rPr>
              <a:t>- how </a:t>
            </a:r>
            <a:r>
              <a:rPr lang="en-GB" sz="2000">
                <a:latin typeface="Comic Sans MS"/>
                <a:ea typeface="Comic Sans MS"/>
                <a:cs typeface="Comic Sans MS"/>
                <a:sym typeface="Comic Sans MS"/>
              </a:rPr>
              <a:t>content is related and contributes to the meaning as a whole. </a:t>
            </a:r>
            <a:endParaRPr sz="2000">
              <a:latin typeface="Comic Sans MS"/>
              <a:ea typeface="Comic Sans MS"/>
              <a:cs typeface="Comic Sans MS"/>
              <a:sym typeface="Comic Sans MS"/>
            </a:endParaRPr>
          </a:p>
          <a:p>
            <a:pPr indent="0" lvl="0" marL="0" rtl="0" algn="l">
              <a:spcBef>
                <a:spcPts val="0"/>
              </a:spcBef>
              <a:spcAft>
                <a:spcPts val="0"/>
              </a:spcAft>
              <a:buNone/>
            </a:pPr>
            <a:r>
              <a:rPr b="1" lang="en-GB" sz="2000">
                <a:latin typeface="Comic Sans MS"/>
                <a:ea typeface="Comic Sans MS"/>
                <a:cs typeface="Comic Sans MS"/>
                <a:sym typeface="Comic Sans MS"/>
              </a:rPr>
              <a:t>Retrieve </a:t>
            </a:r>
            <a:r>
              <a:rPr lang="en-GB" sz="2000">
                <a:latin typeface="Comic Sans MS"/>
                <a:ea typeface="Comic Sans MS"/>
                <a:cs typeface="Comic Sans MS"/>
                <a:sym typeface="Comic Sans MS"/>
              </a:rPr>
              <a:t>- retrieve and record information and identify key details from fiction and non-fiction. </a:t>
            </a:r>
            <a:endParaRPr sz="2000">
              <a:latin typeface="Comic Sans MS"/>
              <a:ea typeface="Comic Sans MS"/>
              <a:cs typeface="Comic Sans MS"/>
              <a:sym typeface="Comic Sans MS"/>
            </a:endParaRPr>
          </a:p>
          <a:p>
            <a:pPr indent="0" lvl="0" marL="0" rtl="0" algn="l">
              <a:spcBef>
                <a:spcPts val="0"/>
              </a:spcBef>
              <a:spcAft>
                <a:spcPts val="0"/>
              </a:spcAft>
              <a:buNone/>
            </a:pPr>
            <a:r>
              <a:rPr b="1" lang="en-GB" sz="2000">
                <a:latin typeface="Comic Sans MS"/>
                <a:ea typeface="Comic Sans MS"/>
                <a:cs typeface="Comic Sans MS"/>
                <a:sym typeface="Comic Sans MS"/>
              </a:rPr>
              <a:t>Summarise</a:t>
            </a:r>
            <a:r>
              <a:rPr lang="en-GB" sz="2000">
                <a:latin typeface="Comic Sans MS"/>
                <a:ea typeface="Comic Sans MS"/>
                <a:cs typeface="Comic Sans MS"/>
                <a:sym typeface="Comic Sans MS"/>
              </a:rPr>
              <a:t> - the main ideas from more than one paragraph. </a:t>
            </a:r>
            <a:endParaRPr sz="2000">
              <a:latin typeface="Comic Sans MS"/>
              <a:ea typeface="Comic Sans MS"/>
              <a:cs typeface="Comic Sans MS"/>
              <a:sym typeface="Comic Sans MS"/>
            </a:endParaRPr>
          </a:p>
        </p:txBody>
      </p:sp>
      <p:pic>
        <p:nvPicPr>
          <p:cNvPr id="257" name="Google Shape;257;g280e56eae0a_0_0"/>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8"/>
          <p:cNvSpPr txBox="1"/>
          <p:nvPr>
            <p:ph type="title"/>
          </p:nvPr>
        </p:nvSpPr>
        <p:spPr>
          <a:xfrm>
            <a:off x="226225" y="333375"/>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Spelling</a:t>
            </a:r>
            <a:endParaRPr>
              <a:latin typeface="Comic Sans MS"/>
              <a:ea typeface="Comic Sans MS"/>
              <a:cs typeface="Comic Sans MS"/>
              <a:sym typeface="Comic Sans MS"/>
            </a:endParaRPr>
          </a:p>
        </p:txBody>
      </p:sp>
      <p:sp>
        <p:nvSpPr>
          <p:cNvPr id="263" name="Google Shape;263;p18"/>
          <p:cNvSpPr txBox="1"/>
          <p:nvPr>
            <p:ph idx="1" type="body"/>
          </p:nvPr>
        </p:nvSpPr>
        <p:spPr>
          <a:xfrm>
            <a:off x="457200" y="1410975"/>
            <a:ext cx="8229600" cy="51201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800"/>
              <a:buFont typeface="Comic Sans MS"/>
              <a:buChar char="•"/>
            </a:pPr>
            <a:r>
              <a:rPr lang="en-GB" sz="2800">
                <a:latin typeface="Comic Sans MS"/>
                <a:ea typeface="Comic Sans MS"/>
                <a:cs typeface="Comic Sans MS"/>
                <a:sym typeface="Comic Sans MS"/>
              </a:rPr>
              <a:t>There will be a new spelling focus each week.</a:t>
            </a:r>
            <a:endParaRPr>
              <a:latin typeface="Comic Sans MS"/>
              <a:ea typeface="Comic Sans MS"/>
              <a:cs typeface="Comic Sans MS"/>
              <a:sym typeface="Comic Sans MS"/>
            </a:endParaRPr>
          </a:p>
          <a:p>
            <a:pPr indent="-342900" lvl="0" marL="342900" rtl="0" algn="l">
              <a:lnSpc>
                <a:spcPct val="100000"/>
              </a:lnSpc>
              <a:spcBef>
                <a:spcPts val="560"/>
              </a:spcBef>
              <a:spcAft>
                <a:spcPts val="0"/>
              </a:spcAft>
              <a:buClr>
                <a:schemeClr val="dk1"/>
              </a:buClr>
              <a:buSzPts val="2800"/>
              <a:buFont typeface="Comic Sans MS"/>
              <a:buChar char="•"/>
            </a:pPr>
            <a:r>
              <a:rPr lang="en-GB" sz="2800">
                <a:latin typeface="Comic Sans MS"/>
                <a:ea typeface="Comic Sans MS"/>
                <a:cs typeface="Comic Sans MS"/>
                <a:sym typeface="Comic Sans MS"/>
              </a:rPr>
              <a:t>Children will complete activities linked to focus in class.</a:t>
            </a:r>
            <a:endParaRPr>
              <a:latin typeface="Comic Sans MS"/>
              <a:ea typeface="Comic Sans MS"/>
              <a:cs typeface="Comic Sans MS"/>
              <a:sym typeface="Comic Sans MS"/>
            </a:endParaRPr>
          </a:p>
          <a:p>
            <a:pPr indent="-342900" lvl="0" marL="342900" rtl="0" algn="l">
              <a:lnSpc>
                <a:spcPct val="100000"/>
              </a:lnSpc>
              <a:spcBef>
                <a:spcPts val="560"/>
              </a:spcBef>
              <a:spcAft>
                <a:spcPts val="0"/>
              </a:spcAft>
              <a:buClr>
                <a:schemeClr val="dk1"/>
              </a:buClr>
              <a:buSzPts val="2800"/>
              <a:buFont typeface="Comic Sans MS"/>
              <a:buChar char="•"/>
            </a:pPr>
            <a:r>
              <a:rPr lang="en-GB" sz="2800">
                <a:latin typeface="Comic Sans MS"/>
                <a:ea typeface="Comic Sans MS"/>
                <a:cs typeface="Comic Sans MS"/>
                <a:sym typeface="Comic Sans MS"/>
              </a:rPr>
              <a:t>At home, they will be asked to write sentences for each word.</a:t>
            </a:r>
            <a:endParaRPr>
              <a:latin typeface="Comic Sans MS"/>
              <a:ea typeface="Comic Sans MS"/>
              <a:cs typeface="Comic Sans MS"/>
              <a:sym typeface="Comic Sans MS"/>
            </a:endParaRPr>
          </a:p>
          <a:p>
            <a:pPr indent="-342900" lvl="0" marL="342900" rtl="0" algn="l">
              <a:lnSpc>
                <a:spcPct val="100000"/>
              </a:lnSpc>
              <a:spcBef>
                <a:spcPts val="560"/>
              </a:spcBef>
              <a:spcAft>
                <a:spcPts val="0"/>
              </a:spcAft>
              <a:buClr>
                <a:schemeClr val="dk1"/>
              </a:buClr>
              <a:buSzPts val="2800"/>
              <a:buFont typeface="Comic Sans MS"/>
              <a:buChar char="•"/>
            </a:pPr>
            <a:r>
              <a:rPr lang="en-GB" sz="2800">
                <a:latin typeface="Comic Sans MS"/>
                <a:ea typeface="Comic Sans MS"/>
                <a:cs typeface="Comic Sans MS"/>
                <a:sym typeface="Comic Sans MS"/>
              </a:rPr>
              <a:t>The test words will be taken from the list of words the children have and they will also get two bonus words.</a:t>
            </a:r>
            <a:endParaRPr>
              <a:latin typeface="Comic Sans MS"/>
              <a:ea typeface="Comic Sans MS"/>
              <a:cs typeface="Comic Sans MS"/>
              <a:sym typeface="Comic Sans MS"/>
            </a:endParaRPr>
          </a:p>
          <a:p>
            <a:pPr indent="-342900" lvl="0" marL="342900" rtl="0" algn="l">
              <a:lnSpc>
                <a:spcPct val="100000"/>
              </a:lnSpc>
              <a:spcBef>
                <a:spcPts val="560"/>
              </a:spcBef>
              <a:spcAft>
                <a:spcPts val="0"/>
              </a:spcAft>
              <a:buClr>
                <a:schemeClr val="dk1"/>
              </a:buClr>
              <a:buSzPts val="2800"/>
              <a:buFont typeface="Comic Sans MS"/>
              <a:buChar char="•"/>
            </a:pPr>
            <a:r>
              <a:rPr lang="en-GB" sz="2800">
                <a:latin typeface="Comic Sans MS"/>
                <a:ea typeface="Comic Sans MS"/>
                <a:cs typeface="Comic Sans MS"/>
                <a:sym typeface="Comic Sans MS"/>
              </a:rPr>
              <a:t>Therefore, the children need to ensure they know the rule not rope learn a set of words.</a:t>
            </a:r>
            <a:endParaRPr>
              <a:latin typeface="Comic Sans MS"/>
              <a:ea typeface="Comic Sans MS"/>
              <a:cs typeface="Comic Sans MS"/>
              <a:sym typeface="Comic Sans MS"/>
            </a:endParaRPr>
          </a:p>
          <a:p>
            <a:pPr indent="-342900" lvl="0" marL="342900" rtl="0" algn="l">
              <a:lnSpc>
                <a:spcPct val="100000"/>
              </a:lnSpc>
              <a:spcBef>
                <a:spcPts val="560"/>
              </a:spcBef>
              <a:spcAft>
                <a:spcPts val="0"/>
              </a:spcAft>
              <a:buClr>
                <a:schemeClr val="dk1"/>
              </a:buClr>
              <a:buSzPts val="2800"/>
              <a:buFont typeface="Comic Sans MS"/>
              <a:buChar char="•"/>
            </a:pPr>
            <a:r>
              <a:rPr lang="en-GB" sz="2800">
                <a:latin typeface="Comic Sans MS"/>
                <a:ea typeface="Comic Sans MS"/>
                <a:cs typeface="Comic Sans MS"/>
                <a:sym typeface="Comic Sans MS"/>
              </a:rPr>
              <a:t>Children need to practise the rule every night.</a:t>
            </a:r>
            <a:endParaRPr>
              <a:latin typeface="Comic Sans MS"/>
              <a:ea typeface="Comic Sans MS"/>
              <a:cs typeface="Comic Sans MS"/>
              <a:sym typeface="Comic Sans MS"/>
            </a:endParaRPr>
          </a:p>
        </p:txBody>
      </p:sp>
      <p:pic>
        <p:nvPicPr>
          <p:cNvPr id="264" name="Google Shape;264;p18"/>
          <p:cNvPicPr preferRelativeResize="0"/>
          <p:nvPr/>
        </p:nvPicPr>
        <p:blipFill>
          <a:blip r:embed="rId3">
            <a:alphaModFix/>
          </a:blip>
          <a:stretch>
            <a:fillRect/>
          </a:stretch>
        </p:blipFill>
        <p:spPr>
          <a:xfrm>
            <a:off x="93325" y="55250"/>
            <a:ext cx="2007087" cy="1355725"/>
          </a:xfrm>
          <a:prstGeom prst="rect">
            <a:avLst/>
          </a:prstGeom>
          <a:noFill/>
          <a:ln>
            <a:noFill/>
          </a:ln>
        </p:spPr>
      </p:pic>
      <p:pic>
        <p:nvPicPr>
          <p:cNvPr id="265" name="Google Shape;265;p18"/>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19"/>
          <p:cNvSpPr txBox="1"/>
          <p:nvPr>
            <p:ph type="title"/>
          </p:nvPr>
        </p:nvSpPr>
        <p:spPr>
          <a:xfrm>
            <a:off x="539750" y="0"/>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100">
                <a:solidFill>
                  <a:srgbClr val="FF0000"/>
                </a:solidFill>
                <a:latin typeface="Comic Sans MS"/>
                <a:ea typeface="Comic Sans MS"/>
                <a:cs typeface="Comic Sans MS"/>
                <a:sym typeface="Comic Sans MS"/>
              </a:rPr>
              <a:t>Independent Reading</a:t>
            </a:r>
            <a:endParaRPr sz="4100">
              <a:latin typeface="Comic Sans MS"/>
              <a:ea typeface="Comic Sans MS"/>
              <a:cs typeface="Comic Sans MS"/>
              <a:sym typeface="Comic Sans MS"/>
            </a:endParaRPr>
          </a:p>
        </p:txBody>
      </p:sp>
      <p:sp>
        <p:nvSpPr>
          <p:cNvPr id="271" name="Google Shape;271;p19"/>
          <p:cNvSpPr txBox="1"/>
          <p:nvPr/>
        </p:nvSpPr>
        <p:spPr>
          <a:xfrm>
            <a:off x="25" y="1341450"/>
            <a:ext cx="9144000" cy="544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Children choose a home reader each week, and are encouraged to pick a range of fiction and non-fiction texts.</a:t>
            </a:r>
            <a:endParaRPr b="0" i="0" sz="1400" u="none" cap="none" strike="noStrike">
              <a:solidFill>
                <a:srgbClr val="000000"/>
              </a:solidFill>
              <a:latin typeface="Comic Sans MS"/>
              <a:ea typeface="Comic Sans MS"/>
              <a:cs typeface="Comic Sans MS"/>
              <a:sym typeface="Comic Sans MS"/>
            </a:endParaRPr>
          </a:p>
          <a:p>
            <a:pPr indent="0" lvl="0" marL="0" marR="0" rtl="0" algn="ctr">
              <a:lnSpc>
                <a:spcPct val="100000"/>
              </a:lnSpc>
              <a:spcBef>
                <a:spcPts val="1200"/>
              </a:spcBef>
              <a:spcAft>
                <a:spcPts val="0"/>
              </a:spcAft>
              <a:buClr>
                <a:srgbClr val="FF0000"/>
              </a:buClr>
              <a:buSzPts val="2400"/>
              <a:buFont typeface="Arial"/>
              <a:buNone/>
            </a:pPr>
            <a:r>
              <a:rPr b="1" i="0" lang="en-GB" sz="2400" u="none" cap="none" strike="noStrike">
                <a:solidFill>
                  <a:srgbClr val="FF0000"/>
                </a:solidFill>
                <a:latin typeface="Comic Sans MS"/>
                <a:ea typeface="Comic Sans MS"/>
                <a:cs typeface="Comic Sans MS"/>
                <a:sym typeface="Comic Sans MS"/>
              </a:rPr>
              <a:t>They should be aiming to be able to read this fluently but with some challenging words. (check meanings of unfamiliar words)</a:t>
            </a:r>
            <a:endParaRPr b="0" i="0" sz="1400" u="none" cap="none" strike="noStrike">
              <a:solidFill>
                <a:srgbClr val="000000"/>
              </a:solidFill>
              <a:latin typeface="Comic Sans MS"/>
              <a:ea typeface="Comic Sans MS"/>
              <a:cs typeface="Comic Sans MS"/>
              <a:sym typeface="Comic Sans MS"/>
            </a:endParaRPr>
          </a:p>
          <a:p>
            <a:pPr indent="0" lvl="0" marL="0" marR="0" rtl="0" algn="ctr">
              <a:lnSpc>
                <a:spcPct val="100000"/>
              </a:lnSpc>
              <a:spcBef>
                <a:spcPts val="1200"/>
              </a:spcBef>
              <a:spcAft>
                <a:spcPts val="0"/>
              </a:spcAft>
              <a:buClr>
                <a:srgbClr val="FF0000"/>
              </a:buClr>
              <a:buSzPts val="2400"/>
              <a:buFont typeface="Arial"/>
              <a:buNone/>
            </a:pPr>
            <a:r>
              <a:rPr b="1" i="0" lang="en-GB" sz="2400" u="sng" cap="none" strike="noStrike">
                <a:solidFill>
                  <a:srgbClr val="FF0000"/>
                </a:solidFill>
                <a:latin typeface="Comic Sans MS"/>
                <a:ea typeface="Comic Sans MS"/>
                <a:cs typeface="Comic Sans MS"/>
                <a:sym typeface="Comic Sans MS"/>
              </a:rPr>
              <a:t>EVERY CHILD – EVERY NIGHT (at least 10 minutes!!)</a:t>
            </a:r>
            <a:endParaRPr b="0" i="0" sz="1400" u="none" cap="none" strike="noStrike">
              <a:solidFill>
                <a:srgbClr val="000000"/>
              </a:solidFill>
              <a:latin typeface="Comic Sans MS"/>
              <a:ea typeface="Comic Sans MS"/>
              <a:cs typeface="Comic Sans MS"/>
              <a:sym typeface="Comic Sans MS"/>
            </a:endParaRPr>
          </a:p>
          <a:p>
            <a:pPr indent="0" lvl="0" marL="0" marR="0" rtl="0" algn="ctr">
              <a:lnSpc>
                <a:spcPct val="100000"/>
              </a:lnSpc>
              <a:spcBef>
                <a:spcPts val="1200"/>
              </a:spcBef>
              <a:spcAft>
                <a:spcPts val="0"/>
              </a:spcAft>
              <a:buClr>
                <a:srgbClr val="FF0000"/>
              </a:buClr>
              <a:buSzPts val="2400"/>
              <a:buFont typeface="Arial"/>
              <a:buNone/>
            </a:pPr>
            <a:r>
              <a:rPr b="1" i="0" lang="en-GB" sz="2400" u="none" cap="none" strike="noStrike">
                <a:solidFill>
                  <a:srgbClr val="FF0000"/>
                </a:solidFill>
                <a:latin typeface="Comic Sans MS"/>
                <a:ea typeface="Comic Sans MS"/>
                <a:cs typeface="Comic Sans MS"/>
                <a:sym typeface="Comic Sans MS"/>
              </a:rPr>
              <a:t>Not necessary to hear every word but please encourage children to talk about what they have read.</a:t>
            </a:r>
            <a:endParaRPr b="0" i="0" sz="1400" u="none" cap="none" strike="noStrike">
              <a:solidFill>
                <a:srgbClr val="000000"/>
              </a:solidFill>
              <a:latin typeface="Comic Sans MS"/>
              <a:ea typeface="Comic Sans MS"/>
              <a:cs typeface="Comic Sans MS"/>
              <a:sym typeface="Comic Sans MS"/>
            </a:endParaRPr>
          </a:p>
          <a:p>
            <a:pPr indent="0" lvl="0" marL="0" marR="0" rtl="0" algn="ctr">
              <a:lnSpc>
                <a:spcPct val="100000"/>
              </a:lnSpc>
              <a:spcBef>
                <a:spcPts val="1200"/>
              </a:spcBef>
              <a:spcAft>
                <a:spcPts val="0"/>
              </a:spcAft>
              <a:buClr>
                <a:srgbClr val="FF0000"/>
              </a:buClr>
              <a:buSzPts val="2400"/>
              <a:buFont typeface="Arial"/>
              <a:buNone/>
            </a:pPr>
            <a:r>
              <a:rPr b="1" i="0" lang="en-GB" sz="2400" u="none" cap="none" strike="noStrike">
                <a:solidFill>
                  <a:srgbClr val="FF0000"/>
                </a:solidFill>
                <a:latin typeface="Comic Sans MS"/>
                <a:ea typeface="Comic Sans MS"/>
                <a:cs typeface="Comic Sans MS"/>
                <a:sym typeface="Comic Sans MS"/>
              </a:rPr>
              <a:t>Comment in reading record is their responsibility and they need to write the date and what </a:t>
            </a:r>
            <a:r>
              <a:rPr b="1" lang="en-GB" sz="2400">
                <a:solidFill>
                  <a:srgbClr val="FF0000"/>
                </a:solidFill>
                <a:latin typeface="Comic Sans MS"/>
                <a:ea typeface="Comic Sans MS"/>
                <a:cs typeface="Comic Sans MS"/>
                <a:sym typeface="Comic Sans MS"/>
              </a:rPr>
              <a:t>page they’re up to.</a:t>
            </a:r>
            <a:endParaRPr b="0" i="0" sz="1400" u="none" cap="none" strike="noStrike">
              <a:solidFill>
                <a:srgbClr val="000000"/>
              </a:solidFill>
              <a:latin typeface="Comic Sans MS"/>
              <a:ea typeface="Comic Sans MS"/>
              <a:cs typeface="Comic Sans MS"/>
              <a:sym typeface="Comic Sans MS"/>
            </a:endParaRPr>
          </a:p>
          <a:p>
            <a:pPr indent="0" lvl="0" marL="0" marR="0" rtl="0" algn="ctr">
              <a:lnSpc>
                <a:spcPct val="100000"/>
              </a:lnSpc>
              <a:spcBef>
                <a:spcPts val="120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Please ensure your child’s book is </a:t>
            </a:r>
            <a:r>
              <a:rPr b="1" i="0" lang="en-GB" sz="2400" u="sng" cap="none" strike="noStrike">
                <a:solidFill>
                  <a:schemeClr val="dk1"/>
                </a:solidFill>
                <a:latin typeface="Comic Sans MS"/>
                <a:ea typeface="Comic Sans MS"/>
                <a:cs typeface="Comic Sans MS"/>
                <a:sym typeface="Comic Sans MS"/>
              </a:rPr>
              <a:t>in school everyday</a:t>
            </a:r>
            <a:r>
              <a:rPr b="0" i="0" lang="en-GB" sz="2400" u="none" cap="none" strike="noStrike">
                <a:solidFill>
                  <a:schemeClr val="dk1"/>
                </a:solidFill>
                <a:latin typeface="Comic Sans MS"/>
                <a:ea typeface="Comic Sans MS"/>
                <a:cs typeface="Comic Sans MS"/>
                <a:sym typeface="Comic Sans MS"/>
              </a:rPr>
              <a:t>. </a:t>
            </a:r>
            <a:endParaRPr b="0" i="0" sz="1400" u="none" cap="none" strike="noStrike">
              <a:solidFill>
                <a:srgbClr val="000000"/>
              </a:solidFill>
              <a:latin typeface="Comic Sans MS"/>
              <a:ea typeface="Comic Sans MS"/>
              <a:cs typeface="Comic Sans MS"/>
              <a:sym typeface="Comic Sans MS"/>
            </a:endParaRPr>
          </a:p>
          <a:p>
            <a:pPr indent="0" lvl="0" marL="0" marR="0" rtl="0" algn="ctr">
              <a:lnSpc>
                <a:spcPct val="100000"/>
              </a:lnSpc>
              <a:spcBef>
                <a:spcPts val="120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Thank you.</a:t>
            </a:r>
            <a:endParaRPr b="0" i="0" sz="1400" u="none" cap="none" strike="noStrike">
              <a:solidFill>
                <a:srgbClr val="000000"/>
              </a:solidFill>
              <a:latin typeface="Comic Sans MS"/>
              <a:ea typeface="Comic Sans MS"/>
              <a:cs typeface="Comic Sans MS"/>
              <a:sym typeface="Comic Sans MS"/>
            </a:endParaRPr>
          </a:p>
        </p:txBody>
      </p:sp>
      <p:pic>
        <p:nvPicPr>
          <p:cNvPr descr="PE00014_" id="272" name="Google Shape;272;p19"/>
          <p:cNvPicPr preferRelativeResize="0"/>
          <p:nvPr/>
        </p:nvPicPr>
        <p:blipFill rotWithShape="1">
          <a:blip r:embed="rId3">
            <a:alphaModFix/>
          </a:blip>
          <a:srcRect b="0" l="0" r="0" t="0"/>
          <a:stretch/>
        </p:blipFill>
        <p:spPr>
          <a:xfrm>
            <a:off x="-35695" y="-24607"/>
            <a:ext cx="1728788" cy="1192213"/>
          </a:xfrm>
          <a:prstGeom prst="rect">
            <a:avLst/>
          </a:prstGeom>
          <a:noFill/>
          <a:ln>
            <a:noFill/>
          </a:ln>
        </p:spPr>
      </p:pic>
      <p:pic>
        <p:nvPicPr>
          <p:cNvPr id="273" name="Google Shape;273;p19"/>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0"/>
          <p:cNvSpPr/>
          <p:nvPr/>
        </p:nvSpPr>
        <p:spPr>
          <a:xfrm>
            <a:off x="3292050" y="561963"/>
            <a:ext cx="4572000" cy="57342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0000"/>
              </a:buClr>
              <a:buSzPts val="1800"/>
              <a:buFont typeface="Arial"/>
              <a:buNone/>
            </a:pPr>
            <a:r>
              <a:rPr b="0" i="0" lang="en-GB" sz="1800" u="sng" cap="none" strike="noStrike">
                <a:solidFill>
                  <a:schemeClr val="dk1"/>
                </a:solidFill>
                <a:latin typeface="Comic Sans MS"/>
                <a:ea typeface="Comic Sans MS"/>
                <a:cs typeface="Comic Sans MS"/>
                <a:sym typeface="Comic Sans MS"/>
              </a:rPr>
              <a:t>Reading Diaries</a:t>
            </a:r>
            <a:endParaRPr b="0" i="0" sz="1050" u="none" cap="none" strike="noStrike">
              <a:solidFill>
                <a:schemeClr val="dk1"/>
              </a:solidFill>
              <a:latin typeface="Calibri"/>
              <a:ea typeface="Calibri"/>
              <a:cs typeface="Calibri"/>
              <a:sym typeface="Calibri"/>
            </a:endParaRPr>
          </a:p>
          <a:p>
            <a:pPr indent="0" lvl="0" marL="0" marR="0" rtl="0" algn="l">
              <a:lnSpc>
                <a:spcPct val="107000"/>
              </a:lnSpc>
              <a:spcBef>
                <a:spcPts val="800"/>
              </a:spcBef>
              <a:spcAft>
                <a:spcPts val="0"/>
              </a:spcAft>
              <a:buClr>
                <a:srgbClr val="000000"/>
              </a:buClr>
              <a:buSzPts val="1800"/>
              <a:buFont typeface="Arial"/>
              <a:buNone/>
            </a:pPr>
            <a:r>
              <a:rPr b="0" i="0" lang="en-GB" sz="1800" u="none" cap="none" strike="noStrike">
                <a:solidFill>
                  <a:schemeClr val="dk1"/>
                </a:solidFill>
                <a:latin typeface="Comic Sans MS"/>
                <a:ea typeface="Comic Sans MS"/>
                <a:cs typeface="Comic Sans MS"/>
                <a:sym typeface="Comic Sans MS"/>
              </a:rPr>
              <a:t>Reading books need to be in school every day. You need to write a comment about your book each week telling me what has happened so far in your stories or some of the facts you have learned. Also include your favourite part/fact and why.</a:t>
            </a:r>
            <a:endParaRPr b="0" i="0" sz="1800" u="none" cap="none" strike="noStrike">
              <a:solidFill>
                <a:schemeClr val="dk1"/>
              </a:solidFill>
              <a:latin typeface="Comic Sans MS"/>
              <a:ea typeface="Comic Sans MS"/>
              <a:cs typeface="Comic Sans MS"/>
              <a:sym typeface="Comic Sans MS"/>
            </a:endParaRPr>
          </a:p>
          <a:p>
            <a:pPr indent="0" lvl="0" marL="0" marR="0" rtl="0" algn="l">
              <a:lnSpc>
                <a:spcPct val="107000"/>
              </a:lnSpc>
              <a:spcBef>
                <a:spcPts val="800"/>
              </a:spcBef>
              <a:spcAft>
                <a:spcPts val="0"/>
              </a:spcAft>
              <a:buClr>
                <a:srgbClr val="000000"/>
              </a:buClr>
              <a:buSzPts val="1800"/>
              <a:buFont typeface="Arial"/>
              <a:buNone/>
            </a:pPr>
            <a:r>
              <a:t/>
            </a:r>
            <a:endParaRPr sz="1800">
              <a:solidFill>
                <a:schemeClr val="dk1"/>
              </a:solidFill>
              <a:latin typeface="Comic Sans MS"/>
              <a:ea typeface="Comic Sans MS"/>
              <a:cs typeface="Comic Sans MS"/>
              <a:sym typeface="Comic Sans MS"/>
            </a:endParaRPr>
          </a:p>
          <a:p>
            <a:pPr indent="0" lvl="0" marL="0" marR="0" rtl="0" algn="l">
              <a:lnSpc>
                <a:spcPct val="107000"/>
              </a:lnSpc>
              <a:spcBef>
                <a:spcPts val="800"/>
              </a:spcBef>
              <a:spcAft>
                <a:spcPts val="0"/>
              </a:spcAft>
              <a:buClr>
                <a:srgbClr val="000000"/>
              </a:buClr>
              <a:buSzPts val="1800"/>
              <a:buFont typeface="Arial"/>
              <a:buNone/>
            </a:pPr>
            <a:r>
              <a:rPr b="0" i="0" lang="en-GB" sz="1800" u="none" cap="none" strike="noStrike">
                <a:solidFill>
                  <a:schemeClr val="dk1"/>
                </a:solidFill>
                <a:latin typeface="Comic Sans MS"/>
                <a:ea typeface="Comic Sans MS"/>
                <a:cs typeface="Comic Sans MS"/>
                <a:sym typeface="Comic Sans MS"/>
              </a:rPr>
              <a:t>In Year 5 our books are sometimes very long and can’t be read in a week, therefore your comment will be about the part you have read that week (also include how much you read – p56-123). </a:t>
            </a:r>
            <a:endParaRPr b="0" i="0" sz="1050" u="none" cap="none" strike="noStrike">
              <a:solidFill>
                <a:schemeClr val="dk1"/>
              </a:solidFill>
              <a:latin typeface="Calibri"/>
              <a:ea typeface="Calibri"/>
              <a:cs typeface="Calibri"/>
              <a:sym typeface="Calibri"/>
            </a:endParaRPr>
          </a:p>
        </p:txBody>
      </p:sp>
      <p:sp>
        <p:nvSpPr>
          <p:cNvPr id="279" name="Google Shape;279;p20"/>
          <p:cNvSpPr txBox="1"/>
          <p:nvPr/>
        </p:nvSpPr>
        <p:spPr>
          <a:xfrm>
            <a:off x="262900" y="1052525"/>
            <a:ext cx="2653500" cy="424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800"/>
              <a:buFont typeface="Comic Sans MS"/>
              <a:buNone/>
            </a:pPr>
            <a:r>
              <a:rPr b="1" i="0" lang="en-GB" sz="1800" u="sng" cap="none" strike="noStrike">
                <a:solidFill>
                  <a:srgbClr val="FF0000"/>
                </a:solidFill>
                <a:latin typeface="Comic Sans MS"/>
                <a:ea typeface="Comic Sans MS"/>
                <a:cs typeface="Comic Sans MS"/>
                <a:sym typeface="Comic Sans MS"/>
              </a:rPr>
              <a:t>This note is in every child’s reading diary along with the Reading Reward Square</a:t>
            </a:r>
            <a:endParaRPr b="1" i="0" sz="1800" u="sng" cap="none" strike="noStrike">
              <a:solidFill>
                <a:srgbClr val="FF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FF0000"/>
              </a:buClr>
              <a:buSzPts val="1800"/>
              <a:buFont typeface="Comic Sans MS"/>
              <a:buNone/>
            </a:pPr>
            <a:r>
              <a:t/>
            </a:r>
            <a:endParaRPr b="1" sz="1800" u="sng">
              <a:solidFill>
                <a:srgbClr val="FF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FF0000"/>
              </a:buClr>
              <a:buSzPts val="1800"/>
              <a:buFont typeface="Comic Sans MS"/>
              <a:buNone/>
            </a:pPr>
            <a:r>
              <a:t/>
            </a:r>
            <a:endParaRPr b="1" sz="1800" u="sng">
              <a:solidFill>
                <a:srgbClr val="FF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FF0000"/>
              </a:buClr>
              <a:buSzPts val="1800"/>
              <a:buFont typeface="Comic Sans MS"/>
              <a:buNone/>
            </a:pPr>
            <a:r>
              <a:t/>
            </a:r>
            <a:endParaRPr b="1" sz="1800" u="sng">
              <a:solidFill>
                <a:srgbClr val="FF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FF0000"/>
              </a:buClr>
              <a:buSzPts val="1800"/>
              <a:buFont typeface="Comic Sans MS"/>
              <a:buNone/>
            </a:pPr>
            <a:r>
              <a:rPr b="1" lang="en-GB" sz="1800">
                <a:solidFill>
                  <a:srgbClr val="FF0000"/>
                </a:solidFill>
                <a:latin typeface="Comic Sans MS"/>
                <a:ea typeface="Comic Sans MS"/>
                <a:cs typeface="Comic Sans MS"/>
                <a:sym typeface="Comic Sans MS"/>
              </a:rPr>
              <a:t>Your job as a parent - you need to put your </a:t>
            </a:r>
            <a:r>
              <a:rPr b="1" lang="en-GB" sz="1800">
                <a:solidFill>
                  <a:srgbClr val="FF0000"/>
                </a:solidFill>
                <a:latin typeface="Comic Sans MS"/>
                <a:ea typeface="Comic Sans MS"/>
                <a:cs typeface="Comic Sans MS"/>
                <a:sym typeface="Comic Sans MS"/>
              </a:rPr>
              <a:t>initials</a:t>
            </a:r>
            <a:r>
              <a:rPr b="1" lang="en-GB" sz="1800">
                <a:solidFill>
                  <a:srgbClr val="FF0000"/>
                </a:solidFill>
                <a:latin typeface="Comic Sans MS"/>
                <a:ea typeface="Comic Sans MS"/>
                <a:cs typeface="Comic Sans MS"/>
                <a:sym typeface="Comic Sans MS"/>
              </a:rPr>
              <a:t> in the box each time you have listened to your child read for 10 minutes. </a:t>
            </a:r>
            <a:endParaRPr b="1" sz="1800">
              <a:solidFill>
                <a:srgbClr val="FF0000"/>
              </a:solidFill>
              <a:latin typeface="Comic Sans MS"/>
              <a:ea typeface="Comic Sans MS"/>
              <a:cs typeface="Comic Sans MS"/>
              <a:sym typeface="Comic Sans MS"/>
            </a:endParaRPr>
          </a:p>
        </p:txBody>
      </p:sp>
      <p:pic>
        <p:nvPicPr>
          <p:cNvPr id="280" name="Google Shape;280;p20"/>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1"/>
          <p:cNvSpPr txBox="1"/>
          <p:nvPr>
            <p:ph type="title"/>
          </p:nvPr>
        </p:nvSpPr>
        <p:spPr>
          <a:xfrm>
            <a:off x="-252413" y="0"/>
            <a:ext cx="8208963"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Handwriting – Letter-join</a:t>
            </a:r>
            <a:endParaRPr>
              <a:solidFill>
                <a:srgbClr val="FF0000"/>
              </a:solidFill>
              <a:latin typeface="Comic Sans MS"/>
              <a:ea typeface="Comic Sans MS"/>
              <a:cs typeface="Comic Sans MS"/>
              <a:sym typeface="Comic Sans MS"/>
            </a:endParaRPr>
          </a:p>
        </p:txBody>
      </p:sp>
      <p:sp>
        <p:nvSpPr>
          <p:cNvPr id="286" name="Google Shape;286;p21"/>
          <p:cNvSpPr txBox="1"/>
          <p:nvPr/>
        </p:nvSpPr>
        <p:spPr>
          <a:xfrm>
            <a:off x="358800" y="875405"/>
            <a:ext cx="8426400" cy="598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We have recently joined a scheme for handwriting called Letter-join. Children get the chance to log into this in school to practice their handwriting on the iPad and computers. </a:t>
            </a:r>
            <a:r>
              <a:rPr lang="en-GB" sz="2800">
                <a:solidFill>
                  <a:schemeClr val="dk1"/>
                </a:solidFill>
                <a:latin typeface="Comic Sans MS"/>
                <a:ea typeface="Comic Sans MS"/>
                <a:cs typeface="Comic Sans MS"/>
                <a:sym typeface="Comic Sans MS"/>
              </a:rPr>
              <a:t>You have received an email about logging into this on Tuesday.</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Our aim is for a neat, joined, consistent style of handwriting.</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Pride in their presentation.</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Please encourage your child to use the school handwriting style in all their homework.</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140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descr="A picture containing text, clipart&#10;&#10;Description automatically generated" id="287" name="Google Shape;287;p21"/>
          <p:cNvPicPr preferRelativeResize="0"/>
          <p:nvPr/>
        </p:nvPicPr>
        <p:blipFill rotWithShape="1">
          <a:blip r:embed="rId3">
            <a:alphaModFix/>
          </a:blip>
          <a:srcRect b="0" l="0" r="0" t="0"/>
          <a:stretch/>
        </p:blipFill>
        <p:spPr>
          <a:xfrm>
            <a:off x="3078700" y="6171650"/>
            <a:ext cx="2986600" cy="686350"/>
          </a:xfrm>
          <a:prstGeom prst="rect">
            <a:avLst/>
          </a:prstGeom>
          <a:noFill/>
          <a:ln>
            <a:noFill/>
          </a:ln>
        </p:spPr>
      </p:pic>
      <p:pic>
        <p:nvPicPr>
          <p:cNvPr id="288" name="Google Shape;288;p21"/>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2"/>
          <p:cNvSpPr txBox="1"/>
          <p:nvPr>
            <p:ph type="title"/>
          </p:nvPr>
        </p:nvSpPr>
        <p:spPr>
          <a:xfrm>
            <a:off x="611188" y="0"/>
            <a:ext cx="7772400" cy="80856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Maths</a:t>
            </a:r>
            <a:endParaRPr>
              <a:solidFill>
                <a:srgbClr val="FF0000"/>
              </a:solidFill>
              <a:latin typeface="Comic Sans MS"/>
              <a:ea typeface="Comic Sans MS"/>
              <a:cs typeface="Comic Sans MS"/>
              <a:sym typeface="Comic Sans MS"/>
            </a:endParaRPr>
          </a:p>
        </p:txBody>
      </p:sp>
      <p:sp>
        <p:nvSpPr>
          <p:cNvPr id="295" name="Google Shape;295;p22"/>
          <p:cNvSpPr/>
          <p:nvPr/>
        </p:nvSpPr>
        <p:spPr>
          <a:xfrm>
            <a:off x="250825" y="981075"/>
            <a:ext cx="8066088" cy="792163"/>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215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342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342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p:txBody>
      </p:sp>
      <p:sp>
        <p:nvSpPr>
          <p:cNvPr id="296" name="Google Shape;296;p22"/>
          <p:cNvSpPr txBox="1"/>
          <p:nvPr/>
        </p:nvSpPr>
        <p:spPr>
          <a:xfrm>
            <a:off x="260066" y="663575"/>
            <a:ext cx="8066100" cy="643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Throughout the year the children will cover these topics:</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Place Value</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Addition and Subtraction</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Multiplication and Division</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Fractions</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Decimals and Percentages</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Perimeter and Area</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Statistics</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Shape</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Position and Direction</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Negative Numbers</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Converting Units</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accent2"/>
              </a:buClr>
              <a:buSzPts val="2800"/>
              <a:buFont typeface="Comic Sans MS"/>
              <a:buChar char="•"/>
            </a:pPr>
            <a:r>
              <a:rPr b="0" i="0" lang="en-GB" sz="2800" u="none" cap="none" strike="noStrike">
                <a:solidFill>
                  <a:schemeClr val="accent2"/>
                </a:solidFill>
                <a:latin typeface="Comic Sans MS"/>
                <a:ea typeface="Comic Sans MS"/>
                <a:cs typeface="Comic Sans MS"/>
                <a:sym typeface="Comic Sans MS"/>
              </a:rPr>
              <a:t> Volume</a:t>
            </a:r>
            <a:endParaRPr b="0" i="0" sz="28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p:txBody>
      </p:sp>
      <p:pic>
        <p:nvPicPr>
          <p:cNvPr descr="fan" id="297" name="Google Shape;297;p22">
            <a:hlinkClick r:id="rId3"/>
          </p:cNvPr>
          <p:cNvPicPr preferRelativeResize="0"/>
          <p:nvPr/>
        </p:nvPicPr>
        <p:blipFill rotWithShape="1">
          <a:blip r:embed="rId4">
            <a:alphaModFix/>
          </a:blip>
          <a:srcRect b="0" l="0" r="0" t="0"/>
          <a:stretch/>
        </p:blipFill>
        <p:spPr>
          <a:xfrm rot="-1562260">
            <a:off x="7664450" y="1717675"/>
            <a:ext cx="1438275" cy="1736725"/>
          </a:xfrm>
          <a:prstGeom prst="rect">
            <a:avLst/>
          </a:prstGeom>
          <a:noFill/>
          <a:ln>
            <a:noFill/>
          </a:ln>
        </p:spPr>
      </p:pic>
      <p:pic>
        <p:nvPicPr>
          <p:cNvPr descr="non_transitive_dice_2" id="298" name="Google Shape;298;p22">
            <a:hlinkClick r:id="rId5"/>
          </p:cNvPr>
          <p:cNvPicPr preferRelativeResize="0"/>
          <p:nvPr/>
        </p:nvPicPr>
        <p:blipFill rotWithShape="1">
          <a:blip r:embed="rId6">
            <a:alphaModFix/>
          </a:blip>
          <a:srcRect b="0" l="0" r="0" t="0"/>
          <a:stretch/>
        </p:blipFill>
        <p:spPr>
          <a:xfrm>
            <a:off x="6675438" y="3678238"/>
            <a:ext cx="1639887" cy="1470025"/>
          </a:xfrm>
          <a:prstGeom prst="rect">
            <a:avLst/>
          </a:prstGeom>
          <a:noFill/>
          <a:ln>
            <a:noFill/>
          </a:ln>
        </p:spPr>
      </p:pic>
      <p:pic>
        <p:nvPicPr>
          <p:cNvPr descr="GroupDownloadAttachment" id="299" name="Google Shape;299;p22">
            <a:hlinkClick r:id="rId7"/>
          </p:cNvPr>
          <p:cNvPicPr preferRelativeResize="0"/>
          <p:nvPr/>
        </p:nvPicPr>
        <p:blipFill rotWithShape="1">
          <a:blip r:embed="rId8">
            <a:alphaModFix/>
          </a:blip>
          <a:srcRect b="0" l="0" r="0" t="0"/>
          <a:stretch/>
        </p:blipFill>
        <p:spPr>
          <a:xfrm>
            <a:off x="6551612" y="5388135"/>
            <a:ext cx="2592388" cy="1500187"/>
          </a:xfrm>
          <a:prstGeom prst="rect">
            <a:avLst/>
          </a:prstGeom>
          <a:noFill/>
          <a:ln>
            <a:noFill/>
          </a:ln>
        </p:spPr>
      </p:pic>
      <p:pic>
        <p:nvPicPr>
          <p:cNvPr id="300" name="Google Shape;300;p22"/>
          <p:cNvPicPr preferRelativeResize="0"/>
          <p:nvPr/>
        </p:nvPicPr>
        <p:blipFill rotWithShape="1">
          <a:blip r:embed="rId9">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3"/>
          <p:cNvSpPr txBox="1"/>
          <p:nvPr>
            <p:ph type="title"/>
          </p:nvPr>
        </p:nvSpPr>
        <p:spPr>
          <a:xfrm>
            <a:off x="611188" y="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Maths Curriculum</a:t>
            </a:r>
            <a:endParaRPr>
              <a:solidFill>
                <a:srgbClr val="FF0000"/>
              </a:solidFill>
              <a:latin typeface="Comic Sans MS"/>
              <a:ea typeface="Comic Sans MS"/>
              <a:cs typeface="Comic Sans MS"/>
              <a:sym typeface="Comic Sans MS"/>
            </a:endParaRPr>
          </a:p>
        </p:txBody>
      </p:sp>
      <p:sp>
        <p:nvSpPr>
          <p:cNvPr id="307" name="Google Shape;307;p23"/>
          <p:cNvSpPr/>
          <p:nvPr/>
        </p:nvSpPr>
        <p:spPr>
          <a:xfrm>
            <a:off x="250825" y="981075"/>
            <a:ext cx="8066088" cy="792163"/>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215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342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342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p:txBody>
      </p:sp>
      <p:pic>
        <p:nvPicPr>
          <p:cNvPr descr="fan" id="308" name="Google Shape;308;p23">
            <a:hlinkClick r:id="rId3"/>
          </p:cNvPr>
          <p:cNvPicPr preferRelativeResize="0"/>
          <p:nvPr/>
        </p:nvPicPr>
        <p:blipFill rotWithShape="1">
          <a:blip r:embed="rId4">
            <a:alphaModFix/>
          </a:blip>
          <a:srcRect b="0" l="0" r="0" t="0"/>
          <a:stretch/>
        </p:blipFill>
        <p:spPr>
          <a:xfrm rot="-1562260">
            <a:off x="6877050" y="1557338"/>
            <a:ext cx="1968500" cy="2376487"/>
          </a:xfrm>
          <a:prstGeom prst="rect">
            <a:avLst/>
          </a:prstGeom>
          <a:noFill/>
          <a:ln>
            <a:noFill/>
          </a:ln>
        </p:spPr>
      </p:pic>
      <p:pic>
        <p:nvPicPr>
          <p:cNvPr descr="non_transitive_dice_2" id="309" name="Google Shape;309;p23">
            <a:hlinkClick r:id="rId5"/>
          </p:cNvPr>
          <p:cNvPicPr preferRelativeResize="0"/>
          <p:nvPr/>
        </p:nvPicPr>
        <p:blipFill rotWithShape="1">
          <a:blip r:embed="rId6">
            <a:alphaModFix/>
          </a:blip>
          <a:srcRect b="0" l="0" r="0" t="0"/>
          <a:stretch/>
        </p:blipFill>
        <p:spPr>
          <a:xfrm>
            <a:off x="5027613" y="2903538"/>
            <a:ext cx="2195512" cy="1968500"/>
          </a:xfrm>
          <a:prstGeom prst="rect">
            <a:avLst/>
          </a:prstGeom>
          <a:noFill/>
          <a:ln>
            <a:noFill/>
          </a:ln>
        </p:spPr>
      </p:pic>
      <p:pic>
        <p:nvPicPr>
          <p:cNvPr descr="GroupDownloadAttachment" id="310" name="Google Shape;310;p23">
            <a:hlinkClick r:id="rId7"/>
          </p:cNvPr>
          <p:cNvPicPr preferRelativeResize="0"/>
          <p:nvPr/>
        </p:nvPicPr>
        <p:blipFill rotWithShape="1">
          <a:blip r:embed="rId8">
            <a:alphaModFix/>
          </a:blip>
          <a:srcRect b="0" l="0" r="0" t="0"/>
          <a:stretch/>
        </p:blipFill>
        <p:spPr>
          <a:xfrm>
            <a:off x="5435600" y="4711700"/>
            <a:ext cx="3708400" cy="2146300"/>
          </a:xfrm>
          <a:prstGeom prst="rect">
            <a:avLst/>
          </a:prstGeom>
          <a:noFill/>
          <a:ln>
            <a:noFill/>
          </a:ln>
        </p:spPr>
      </p:pic>
      <p:sp>
        <p:nvSpPr>
          <p:cNvPr id="311" name="Google Shape;311;p23"/>
          <p:cNvSpPr txBox="1"/>
          <p:nvPr/>
        </p:nvSpPr>
        <p:spPr>
          <a:xfrm>
            <a:off x="179388" y="1455738"/>
            <a:ext cx="4824300" cy="4617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There will be a greater emphasis on arithmetic/mental skills</a:t>
            </a:r>
            <a:endParaRPr b="0" i="0" sz="1400" u="none" cap="none" strike="noStrike">
              <a:solidFill>
                <a:srgbClr val="000000"/>
              </a:solidFill>
              <a:latin typeface="Comic Sans MS"/>
              <a:ea typeface="Comic Sans MS"/>
              <a:cs typeface="Comic Sans MS"/>
              <a:sym typeface="Comic Sans MS"/>
            </a:endParaRPr>
          </a:p>
          <a:p>
            <a:pPr indent="-285750" lvl="0" marL="285750" marR="0" rtl="0" algn="l">
              <a:lnSpc>
                <a:spcPct val="100000"/>
              </a:lnSpc>
              <a:spcBef>
                <a:spcPts val="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The promotion of efficient written methods of long multiplication and division.  </a:t>
            </a:r>
            <a:endParaRPr b="0" i="0" sz="1400" u="none" cap="none" strike="noStrike">
              <a:solidFill>
                <a:srgbClr val="000000"/>
              </a:solidFill>
              <a:latin typeface="Comic Sans MS"/>
              <a:ea typeface="Comic Sans MS"/>
              <a:cs typeface="Comic Sans MS"/>
              <a:sym typeface="Comic Sans MS"/>
            </a:endParaRPr>
          </a:p>
          <a:p>
            <a:pPr indent="-285750" lvl="0" marL="285750" marR="0" rtl="0" algn="l">
              <a:lnSpc>
                <a:spcPct val="100000"/>
              </a:lnSpc>
              <a:spcBef>
                <a:spcPts val="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More demanding content in fractions, decimals and percentages.</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312" name="Google Shape;312;p23"/>
          <p:cNvPicPr preferRelativeResize="0"/>
          <p:nvPr/>
        </p:nvPicPr>
        <p:blipFill rotWithShape="1">
          <a:blip r:embed="rId9">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4"/>
          <p:cNvSpPr txBox="1"/>
          <p:nvPr>
            <p:ph type="title"/>
          </p:nvPr>
        </p:nvSpPr>
        <p:spPr>
          <a:xfrm>
            <a:off x="250813" y="92088"/>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Key Maths Skills for Year 5</a:t>
            </a:r>
            <a:endParaRPr>
              <a:solidFill>
                <a:srgbClr val="FF0000"/>
              </a:solidFill>
              <a:latin typeface="Comic Sans MS"/>
              <a:ea typeface="Comic Sans MS"/>
              <a:cs typeface="Comic Sans MS"/>
              <a:sym typeface="Comic Sans MS"/>
            </a:endParaRPr>
          </a:p>
        </p:txBody>
      </p:sp>
      <p:sp>
        <p:nvSpPr>
          <p:cNvPr id="319" name="Google Shape;319;p24"/>
          <p:cNvSpPr/>
          <p:nvPr/>
        </p:nvSpPr>
        <p:spPr>
          <a:xfrm>
            <a:off x="250825" y="981075"/>
            <a:ext cx="8066088" cy="792163"/>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215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342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342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p:txBody>
      </p:sp>
      <p:pic>
        <p:nvPicPr>
          <p:cNvPr descr="fan" id="320" name="Google Shape;320;p24">
            <a:hlinkClick r:id="rId3"/>
          </p:cNvPr>
          <p:cNvPicPr preferRelativeResize="0"/>
          <p:nvPr/>
        </p:nvPicPr>
        <p:blipFill rotWithShape="1">
          <a:blip r:embed="rId4">
            <a:alphaModFix/>
          </a:blip>
          <a:srcRect b="0" l="0" r="0" t="0"/>
          <a:stretch/>
        </p:blipFill>
        <p:spPr>
          <a:xfrm rot="-1562260">
            <a:off x="6877050" y="1557338"/>
            <a:ext cx="1968500" cy="2376487"/>
          </a:xfrm>
          <a:prstGeom prst="rect">
            <a:avLst/>
          </a:prstGeom>
          <a:noFill/>
          <a:ln>
            <a:noFill/>
          </a:ln>
        </p:spPr>
      </p:pic>
      <p:pic>
        <p:nvPicPr>
          <p:cNvPr descr="non_transitive_dice_2" id="321" name="Google Shape;321;p24">
            <a:hlinkClick r:id="rId5"/>
          </p:cNvPr>
          <p:cNvPicPr preferRelativeResize="0"/>
          <p:nvPr/>
        </p:nvPicPr>
        <p:blipFill rotWithShape="1">
          <a:blip r:embed="rId6">
            <a:alphaModFix/>
          </a:blip>
          <a:srcRect b="0" l="0" r="0" t="0"/>
          <a:stretch/>
        </p:blipFill>
        <p:spPr>
          <a:xfrm>
            <a:off x="4500563" y="2514600"/>
            <a:ext cx="2195512" cy="1968500"/>
          </a:xfrm>
          <a:prstGeom prst="rect">
            <a:avLst/>
          </a:prstGeom>
          <a:noFill/>
          <a:ln>
            <a:noFill/>
          </a:ln>
        </p:spPr>
      </p:pic>
      <p:pic>
        <p:nvPicPr>
          <p:cNvPr descr="GroupDownloadAttachment" id="322" name="Google Shape;322;p24">
            <a:hlinkClick r:id="rId7"/>
          </p:cNvPr>
          <p:cNvPicPr preferRelativeResize="0"/>
          <p:nvPr/>
        </p:nvPicPr>
        <p:blipFill rotWithShape="1">
          <a:blip r:embed="rId8">
            <a:alphaModFix/>
          </a:blip>
          <a:srcRect b="0" l="0" r="0" t="0"/>
          <a:stretch/>
        </p:blipFill>
        <p:spPr>
          <a:xfrm>
            <a:off x="5435600" y="4711700"/>
            <a:ext cx="3708400" cy="2146300"/>
          </a:xfrm>
          <a:prstGeom prst="rect">
            <a:avLst/>
          </a:prstGeom>
          <a:noFill/>
          <a:ln>
            <a:noFill/>
          </a:ln>
        </p:spPr>
      </p:pic>
      <p:sp>
        <p:nvSpPr>
          <p:cNvPr id="323" name="Google Shape;323;p24"/>
          <p:cNvSpPr txBox="1"/>
          <p:nvPr/>
        </p:nvSpPr>
        <p:spPr>
          <a:xfrm>
            <a:off x="250825" y="1143000"/>
            <a:ext cx="4608600" cy="5079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Tables facts and division facts to 12 x 12</a:t>
            </a:r>
            <a:endParaRPr b="0" i="0" sz="1400" u="none" cap="none" strike="noStrike">
              <a:solidFill>
                <a:srgbClr val="000000"/>
              </a:solidFill>
              <a:latin typeface="Comic Sans MS"/>
              <a:ea typeface="Comic Sans MS"/>
              <a:cs typeface="Comic Sans MS"/>
              <a:sym typeface="Comic Sans MS"/>
            </a:endParaRPr>
          </a:p>
          <a:p>
            <a:pPr indent="-285750" lvl="0" marL="285750" marR="0" rtl="0" algn="l">
              <a:lnSpc>
                <a:spcPct val="100000"/>
              </a:lnSpc>
              <a:spcBef>
                <a:spcPts val="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Knowledge of place value (numbers to 1,000,000)</a:t>
            </a:r>
            <a:endParaRPr b="0" i="0" sz="1400" u="none" cap="none" strike="noStrike">
              <a:solidFill>
                <a:srgbClr val="000000"/>
              </a:solidFill>
              <a:latin typeface="Comic Sans MS"/>
              <a:ea typeface="Comic Sans MS"/>
              <a:cs typeface="Comic Sans MS"/>
              <a:sym typeface="Comic Sans MS"/>
            </a:endParaRPr>
          </a:p>
          <a:p>
            <a:pPr indent="-285750" lvl="0" marL="285750" marR="0" rtl="0" algn="l">
              <a:lnSpc>
                <a:spcPct val="100000"/>
              </a:lnSpc>
              <a:spcBef>
                <a:spcPts val="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Multiply and divide by 10, 100, 1000</a:t>
            </a:r>
            <a:endParaRPr b="0" i="0" sz="1400" u="none" cap="none" strike="noStrike">
              <a:solidFill>
                <a:srgbClr val="000000"/>
              </a:solidFill>
              <a:latin typeface="Comic Sans MS"/>
              <a:ea typeface="Comic Sans MS"/>
              <a:cs typeface="Comic Sans MS"/>
              <a:sym typeface="Comic Sans MS"/>
            </a:endParaRPr>
          </a:p>
          <a:p>
            <a:pPr indent="-285750" lvl="0" marL="285750" marR="0" rtl="0" algn="l">
              <a:lnSpc>
                <a:spcPct val="100000"/>
              </a:lnSpc>
              <a:spcBef>
                <a:spcPts val="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Written methods of calculation for all four operations</a:t>
            </a:r>
            <a:endParaRPr b="0" i="0" sz="1400" u="none" cap="none" strike="noStrike">
              <a:solidFill>
                <a:srgbClr val="000000"/>
              </a:solidFill>
              <a:latin typeface="Comic Sans MS"/>
              <a:ea typeface="Comic Sans MS"/>
              <a:cs typeface="Comic Sans MS"/>
              <a:sym typeface="Comic Sans MS"/>
            </a:endParaRPr>
          </a:p>
          <a:p>
            <a:pPr indent="-285750" lvl="0" marL="285750" marR="0" rtl="0" algn="l">
              <a:lnSpc>
                <a:spcPct val="100000"/>
              </a:lnSpc>
              <a:spcBef>
                <a:spcPts val="0"/>
              </a:spcBef>
              <a:spcAft>
                <a:spcPts val="0"/>
              </a:spcAft>
              <a:buClr>
                <a:schemeClr val="dk1"/>
              </a:buClr>
              <a:buSzPts val="2800"/>
              <a:buFont typeface="Comic Sans MS"/>
              <a:buChar char="•"/>
            </a:pPr>
            <a:r>
              <a:rPr b="0" i="0" lang="en-GB" sz="2800" u="none" cap="none" strike="noStrike">
                <a:solidFill>
                  <a:schemeClr val="dk1"/>
                </a:solidFill>
                <a:latin typeface="Comic Sans MS"/>
                <a:ea typeface="Comic Sans MS"/>
                <a:cs typeface="Comic Sans MS"/>
                <a:sym typeface="Comic Sans MS"/>
              </a:rPr>
              <a:t>Problem solving and application of skills</a:t>
            </a:r>
            <a:endParaRPr b="0" i="0" sz="1400" u="none" cap="none" strike="noStrike">
              <a:solidFill>
                <a:srgbClr val="000000"/>
              </a:solidFill>
              <a:latin typeface="Comic Sans MS"/>
              <a:ea typeface="Comic Sans MS"/>
              <a:cs typeface="Comic Sans MS"/>
              <a:sym typeface="Comic Sans MS"/>
            </a:endParaRPr>
          </a:p>
          <a:p>
            <a:pPr indent="-184150" lvl="0" marL="28575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pic>
        <p:nvPicPr>
          <p:cNvPr id="324" name="Google Shape;324;p24"/>
          <p:cNvPicPr preferRelativeResize="0"/>
          <p:nvPr/>
        </p:nvPicPr>
        <p:blipFill rotWithShape="1">
          <a:blip r:embed="rId9">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5"/>
          <p:cNvSpPr txBox="1"/>
          <p:nvPr>
            <p:ph type="title"/>
          </p:nvPr>
        </p:nvSpPr>
        <p:spPr>
          <a:xfrm>
            <a:off x="160313" y="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Key Maths Skills for Year 5</a:t>
            </a:r>
            <a:endParaRPr>
              <a:solidFill>
                <a:srgbClr val="FF0000"/>
              </a:solidFill>
              <a:latin typeface="Comic Sans MS"/>
              <a:ea typeface="Comic Sans MS"/>
              <a:cs typeface="Comic Sans MS"/>
              <a:sym typeface="Comic Sans MS"/>
            </a:endParaRPr>
          </a:p>
        </p:txBody>
      </p:sp>
      <p:sp>
        <p:nvSpPr>
          <p:cNvPr id="331" name="Google Shape;331;p25"/>
          <p:cNvSpPr/>
          <p:nvPr/>
        </p:nvSpPr>
        <p:spPr>
          <a:xfrm>
            <a:off x="250825" y="981075"/>
            <a:ext cx="8066088" cy="792163"/>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215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342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a:p>
            <a:pPr indent="-342900" lvl="0" marL="342900" marR="0" rtl="0" algn="l">
              <a:lnSpc>
                <a:spcPct val="100000"/>
              </a:lnSpc>
              <a:spcBef>
                <a:spcPts val="400"/>
              </a:spcBef>
              <a:spcAft>
                <a:spcPts val="0"/>
              </a:spcAft>
              <a:buClr>
                <a:schemeClr val="dk1"/>
              </a:buClr>
              <a:buSzPts val="2000"/>
              <a:buFont typeface="Arial"/>
              <a:buNone/>
            </a:pPr>
            <a:r>
              <a:t/>
            </a:r>
            <a:endParaRPr b="0" i="0" sz="2000" u="none" cap="none" strike="noStrike">
              <a:solidFill>
                <a:schemeClr val="dk1"/>
              </a:solidFill>
              <a:latin typeface="Comic Sans MS"/>
              <a:ea typeface="Comic Sans MS"/>
              <a:cs typeface="Comic Sans MS"/>
              <a:sym typeface="Comic Sans MS"/>
            </a:endParaRPr>
          </a:p>
        </p:txBody>
      </p:sp>
      <p:pic>
        <p:nvPicPr>
          <p:cNvPr descr="fan" id="332" name="Google Shape;332;p25">
            <a:hlinkClick r:id="rId3"/>
          </p:cNvPr>
          <p:cNvPicPr preferRelativeResize="0"/>
          <p:nvPr/>
        </p:nvPicPr>
        <p:blipFill rotWithShape="1">
          <a:blip r:embed="rId4">
            <a:alphaModFix/>
          </a:blip>
          <a:srcRect b="0" l="0" r="0" t="0"/>
          <a:stretch/>
        </p:blipFill>
        <p:spPr>
          <a:xfrm rot="-1562260">
            <a:off x="6877050" y="1557338"/>
            <a:ext cx="1968500" cy="2376487"/>
          </a:xfrm>
          <a:prstGeom prst="rect">
            <a:avLst/>
          </a:prstGeom>
          <a:noFill/>
          <a:ln>
            <a:noFill/>
          </a:ln>
        </p:spPr>
      </p:pic>
      <p:pic>
        <p:nvPicPr>
          <p:cNvPr descr="non_transitive_dice_2" id="333" name="Google Shape;333;p25">
            <a:hlinkClick r:id="rId5"/>
          </p:cNvPr>
          <p:cNvPicPr preferRelativeResize="0"/>
          <p:nvPr/>
        </p:nvPicPr>
        <p:blipFill rotWithShape="1">
          <a:blip r:embed="rId6">
            <a:alphaModFix/>
          </a:blip>
          <a:srcRect b="0" l="0" r="0" t="0"/>
          <a:stretch/>
        </p:blipFill>
        <p:spPr>
          <a:xfrm>
            <a:off x="4500563" y="2514600"/>
            <a:ext cx="2195512" cy="1968500"/>
          </a:xfrm>
          <a:prstGeom prst="rect">
            <a:avLst/>
          </a:prstGeom>
          <a:noFill/>
          <a:ln>
            <a:noFill/>
          </a:ln>
        </p:spPr>
      </p:pic>
      <p:pic>
        <p:nvPicPr>
          <p:cNvPr descr="GroupDownloadAttachment" id="334" name="Google Shape;334;p25">
            <a:hlinkClick r:id="rId7"/>
          </p:cNvPr>
          <p:cNvPicPr preferRelativeResize="0"/>
          <p:nvPr/>
        </p:nvPicPr>
        <p:blipFill rotWithShape="1">
          <a:blip r:embed="rId8">
            <a:alphaModFix/>
          </a:blip>
          <a:srcRect b="0" l="0" r="0" t="0"/>
          <a:stretch/>
        </p:blipFill>
        <p:spPr>
          <a:xfrm>
            <a:off x="5435600" y="4711700"/>
            <a:ext cx="3708400" cy="2146300"/>
          </a:xfrm>
          <a:prstGeom prst="rect">
            <a:avLst/>
          </a:prstGeom>
          <a:noFill/>
          <a:ln>
            <a:noFill/>
          </a:ln>
        </p:spPr>
      </p:pic>
      <p:sp>
        <p:nvSpPr>
          <p:cNvPr id="335" name="Google Shape;335;p25"/>
          <p:cNvSpPr txBox="1"/>
          <p:nvPr/>
        </p:nvSpPr>
        <p:spPr>
          <a:xfrm>
            <a:off x="250825" y="1143000"/>
            <a:ext cx="4608600" cy="489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Our Maths lessons focus on </a:t>
            </a:r>
            <a:r>
              <a:rPr b="1" i="1" lang="en-GB" sz="2400" u="sng" cap="none" strike="noStrike">
                <a:solidFill>
                  <a:srgbClr val="FF0000"/>
                </a:solidFill>
                <a:latin typeface="Comic Sans MS"/>
                <a:ea typeface="Comic Sans MS"/>
                <a:cs typeface="Comic Sans MS"/>
                <a:sym typeface="Comic Sans MS"/>
              </a:rPr>
              <a:t>MATHS MASTERY.</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rgbClr val="FF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The lesson are split into small steps where I teach then the child practice, then I teach and they do more practice throughout the lesson. </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This encourages the children to think for themselves and apply their knowledge to different contexts.</a:t>
            </a:r>
            <a:endParaRPr b="0" i="0" sz="1400" u="none" cap="none" strike="noStrike">
              <a:solidFill>
                <a:srgbClr val="000000"/>
              </a:solidFill>
              <a:latin typeface="Comic Sans MS"/>
              <a:ea typeface="Comic Sans MS"/>
              <a:cs typeface="Comic Sans MS"/>
              <a:sym typeface="Comic Sans MS"/>
            </a:endParaRPr>
          </a:p>
        </p:txBody>
      </p:sp>
      <p:pic>
        <p:nvPicPr>
          <p:cNvPr id="336" name="Google Shape;336;p25"/>
          <p:cNvPicPr preferRelativeResize="0"/>
          <p:nvPr/>
        </p:nvPicPr>
        <p:blipFill rotWithShape="1">
          <a:blip r:embed="rId9">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26"/>
          <p:cNvPicPr preferRelativeResize="0"/>
          <p:nvPr>
            <p:ph idx="1" type="body"/>
          </p:nvPr>
        </p:nvPicPr>
        <p:blipFill rotWithShape="1">
          <a:blip r:embed="rId3">
            <a:alphaModFix/>
          </a:blip>
          <a:srcRect b="24590" l="30434" r="11722" t="21983"/>
          <a:stretch/>
        </p:blipFill>
        <p:spPr>
          <a:xfrm>
            <a:off x="468313" y="549275"/>
            <a:ext cx="8015287" cy="5688013"/>
          </a:xfrm>
          <a:prstGeom prst="rect">
            <a:avLst/>
          </a:prstGeom>
          <a:noFill/>
          <a:ln cap="flat" cmpd="sng" w="38100">
            <a:solidFill>
              <a:srgbClr val="00628C"/>
            </a:solidFill>
            <a:prstDash val="solid"/>
            <a:miter lim="800000"/>
            <a:headEnd len="sm" w="sm" type="none"/>
            <a:tailEnd len="sm" w="sm" type="none"/>
          </a:ln>
        </p:spPr>
      </p:pic>
      <p:pic>
        <p:nvPicPr>
          <p:cNvPr id="342" name="Google Shape;342;p26"/>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id="347" name="Google Shape;347;p27"/>
          <p:cNvPicPr preferRelativeResize="0"/>
          <p:nvPr>
            <p:ph idx="1" type="body"/>
          </p:nvPr>
        </p:nvPicPr>
        <p:blipFill rotWithShape="1">
          <a:blip r:embed="rId3">
            <a:alphaModFix/>
          </a:blip>
          <a:srcRect b="0" l="0" r="0" t="0"/>
          <a:stretch/>
        </p:blipFill>
        <p:spPr>
          <a:xfrm>
            <a:off x="77226" y="685800"/>
            <a:ext cx="8455500" cy="5807100"/>
          </a:xfrm>
          <a:prstGeom prst="rect">
            <a:avLst/>
          </a:prstGeom>
          <a:noFill/>
          <a:ln>
            <a:noFill/>
          </a:ln>
        </p:spPr>
      </p:pic>
      <p:pic>
        <p:nvPicPr>
          <p:cNvPr id="348" name="Google Shape;348;p27"/>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8"/>
          <p:cNvSpPr/>
          <p:nvPr/>
        </p:nvSpPr>
        <p:spPr>
          <a:xfrm>
            <a:off x="684228" y="692150"/>
            <a:ext cx="2802300" cy="77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20000"/>
              </a:buClr>
              <a:buSzPts val="4400"/>
              <a:buFont typeface="Arial"/>
              <a:buNone/>
            </a:pPr>
            <a:r>
              <a:rPr b="1" i="0" lang="en-GB" sz="4400" u="sng" cap="none" strike="noStrike">
                <a:solidFill>
                  <a:srgbClr val="F20000"/>
                </a:solidFill>
                <a:latin typeface="Comic Sans MS"/>
                <a:ea typeface="Comic Sans MS"/>
                <a:cs typeface="Comic Sans MS"/>
                <a:sym typeface="Comic Sans MS"/>
              </a:rPr>
              <a:t>Addition</a:t>
            </a:r>
            <a:endParaRPr b="1" i="0" sz="4400" u="none" cap="none" strike="noStrike">
              <a:solidFill>
                <a:srgbClr val="F20000"/>
              </a:solidFill>
              <a:latin typeface="Comic Sans MS"/>
              <a:ea typeface="Comic Sans MS"/>
              <a:cs typeface="Comic Sans MS"/>
              <a:sym typeface="Comic Sans MS"/>
            </a:endParaRPr>
          </a:p>
        </p:txBody>
      </p:sp>
      <p:sp>
        <p:nvSpPr>
          <p:cNvPr id="354" name="Google Shape;354;p28"/>
          <p:cNvSpPr txBox="1"/>
          <p:nvPr/>
        </p:nvSpPr>
        <p:spPr>
          <a:xfrm>
            <a:off x="963613" y="1916113"/>
            <a:ext cx="2016125" cy="341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0" i="0" lang="en-GB" sz="5400" u="none" cap="none" strike="noStrike">
                <a:solidFill>
                  <a:srgbClr val="000000"/>
                </a:solidFill>
                <a:latin typeface="Arial"/>
                <a:ea typeface="Arial"/>
                <a:cs typeface="Arial"/>
                <a:sym typeface="Arial"/>
              </a:rPr>
              <a:t>  164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en-GB" sz="5400" u="sng" cap="none" strike="noStrike">
                <a:solidFill>
                  <a:srgbClr val="000000"/>
                </a:solidFill>
                <a:latin typeface="Arial"/>
                <a:ea typeface="Arial"/>
                <a:cs typeface="Arial"/>
                <a:sym typeface="Arial"/>
              </a:rPr>
              <a:t>+125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en-GB" sz="5400" u="sng" cap="none" strike="noStrike">
                <a:solidFill>
                  <a:srgbClr val="000000"/>
                </a:solidFill>
                <a:latin typeface="Arial"/>
                <a:ea typeface="Arial"/>
                <a:cs typeface="Arial"/>
                <a:sym typeface="Arial"/>
              </a:rPr>
              <a:t>  289</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5400"/>
              <a:buFont typeface="Arial"/>
              <a:buNone/>
            </a:pPr>
            <a:r>
              <a:t/>
            </a:r>
            <a:endParaRPr b="0" i="0" sz="5400" u="none" cap="none" strike="noStrike">
              <a:solidFill>
                <a:srgbClr val="000000"/>
              </a:solidFill>
              <a:latin typeface="Arial"/>
              <a:ea typeface="Arial"/>
              <a:cs typeface="Arial"/>
              <a:sym typeface="Arial"/>
            </a:endParaRPr>
          </a:p>
        </p:txBody>
      </p:sp>
      <p:sp>
        <p:nvSpPr>
          <p:cNvPr id="355" name="Google Shape;355;p28"/>
          <p:cNvSpPr/>
          <p:nvPr/>
        </p:nvSpPr>
        <p:spPr>
          <a:xfrm>
            <a:off x="4572000" y="1916113"/>
            <a:ext cx="4572000" cy="25860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5400"/>
              <a:buFont typeface="Arial"/>
              <a:buNone/>
            </a:pPr>
            <a:r>
              <a:rPr b="0" i="0" lang="en-GB" sz="5400" u="none" cap="none" strike="noStrike">
                <a:solidFill>
                  <a:schemeClr val="dk1"/>
                </a:solidFill>
                <a:latin typeface="Arial"/>
                <a:ea typeface="Arial"/>
                <a:cs typeface="Arial"/>
                <a:sym typeface="Arial"/>
              </a:rPr>
              <a:t>  5486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5400"/>
              <a:buFont typeface="Arial"/>
              <a:buNone/>
            </a:pPr>
            <a:r>
              <a:rPr b="0" i="0" lang="en-GB" sz="5400" u="none" cap="none" strike="noStrike">
                <a:solidFill>
                  <a:schemeClr val="dk1"/>
                </a:solidFill>
                <a:latin typeface="Arial"/>
                <a:ea typeface="Arial"/>
                <a:cs typeface="Arial"/>
                <a:sym typeface="Arial"/>
              </a:rPr>
              <a:t>+1225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5400"/>
              <a:buFont typeface="Arial"/>
              <a:buNone/>
            </a:pPr>
            <a:r>
              <a:rPr b="0" i="0" lang="en-GB" sz="5400" u="none" cap="none" strike="noStrike">
                <a:solidFill>
                  <a:schemeClr val="dk1"/>
                </a:solidFill>
                <a:latin typeface="Arial"/>
                <a:ea typeface="Arial"/>
                <a:cs typeface="Arial"/>
                <a:sym typeface="Arial"/>
              </a:rPr>
              <a:t>  6711</a:t>
            </a:r>
            <a:endParaRPr b="0" i="0" sz="1400" u="none" cap="none" strike="noStrike">
              <a:solidFill>
                <a:srgbClr val="000000"/>
              </a:solidFill>
              <a:latin typeface="Arial"/>
              <a:ea typeface="Arial"/>
              <a:cs typeface="Arial"/>
              <a:sym typeface="Arial"/>
            </a:endParaRPr>
          </a:p>
        </p:txBody>
      </p:sp>
      <p:cxnSp>
        <p:nvCxnSpPr>
          <p:cNvPr id="356" name="Google Shape;356;p28"/>
          <p:cNvCxnSpPr/>
          <p:nvPr/>
        </p:nvCxnSpPr>
        <p:spPr>
          <a:xfrm>
            <a:off x="4572000" y="3500438"/>
            <a:ext cx="1584325" cy="0"/>
          </a:xfrm>
          <a:prstGeom prst="straightConnector1">
            <a:avLst/>
          </a:prstGeom>
          <a:noFill/>
          <a:ln cap="flat" cmpd="sng" w="19050">
            <a:solidFill>
              <a:schemeClr val="dk1"/>
            </a:solidFill>
            <a:prstDash val="solid"/>
            <a:miter lim="800000"/>
            <a:headEnd len="sm" w="sm" type="none"/>
            <a:tailEnd len="sm" w="sm" type="none"/>
          </a:ln>
        </p:spPr>
      </p:cxnSp>
      <p:pic>
        <p:nvPicPr>
          <p:cNvPr id="357" name="Google Shape;357;p28"/>
          <p:cNvPicPr preferRelativeResize="0"/>
          <p:nvPr/>
        </p:nvPicPr>
        <p:blipFill rotWithShape="1">
          <a:blip r:embed="rId3">
            <a:alphaModFix/>
          </a:blip>
          <a:srcRect b="0" l="0" r="0" t="0"/>
          <a:stretch/>
        </p:blipFill>
        <p:spPr>
          <a:xfrm>
            <a:off x="4548188" y="4483100"/>
            <a:ext cx="1597025" cy="19050"/>
          </a:xfrm>
          <a:prstGeom prst="rect">
            <a:avLst/>
          </a:prstGeom>
          <a:noFill/>
          <a:ln>
            <a:noFill/>
          </a:ln>
        </p:spPr>
      </p:pic>
      <p:sp>
        <p:nvSpPr>
          <p:cNvPr id="358" name="Google Shape;358;p28"/>
          <p:cNvSpPr txBox="1"/>
          <p:nvPr/>
        </p:nvSpPr>
        <p:spPr>
          <a:xfrm>
            <a:off x="5508625" y="4535488"/>
            <a:ext cx="287338"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800"/>
              <a:buFont typeface="Arial"/>
              <a:buNone/>
            </a:pPr>
            <a:r>
              <a:rPr b="0" i="0" lang="en-GB" sz="1800" u="none" cap="none" strike="noStrike">
                <a:solidFill>
                  <a:srgbClr val="FF0000"/>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359" name="Google Shape;359;p28"/>
          <p:cNvSpPr txBox="1"/>
          <p:nvPr/>
        </p:nvSpPr>
        <p:spPr>
          <a:xfrm>
            <a:off x="5867400" y="4535488"/>
            <a:ext cx="288925"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800"/>
              <a:buFont typeface="Arial"/>
              <a:buNone/>
            </a:pPr>
            <a:r>
              <a:rPr b="0" i="0" lang="en-GB" sz="1800" u="none" cap="none" strike="noStrike">
                <a:solidFill>
                  <a:srgbClr val="FF0000"/>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pic>
        <p:nvPicPr>
          <p:cNvPr id="360" name="Google Shape;360;p28"/>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9"/>
          <p:cNvSpPr txBox="1"/>
          <p:nvPr/>
        </p:nvSpPr>
        <p:spPr>
          <a:xfrm>
            <a:off x="466725" y="531813"/>
            <a:ext cx="41910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20000"/>
              </a:buClr>
              <a:buSzPts val="4400"/>
              <a:buFont typeface="Arial"/>
              <a:buNone/>
            </a:pPr>
            <a:r>
              <a:rPr b="1" i="0" lang="en-GB" sz="4400" u="sng" cap="none" strike="noStrike">
                <a:solidFill>
                  <a:srgbClr val="F20000"/>
                </a:solidFill>
                <a:latin typeface="Comic Sans MS"/>
                <a:ea typeface="Comic Sans MS"/>
                <a:cs typeface="Comic Sans MS"/>
                <a:sym typeface="Comic Sans MS"/>
              </a:rPr>
              <a:t>Subtraction</a:t>
            </a:r>
            <a:endParaRPr b="0" i="0" sz="1400" u="none" cap="none" strike="noStrike">
              <a:solidFill>
                <a:srgbClr val="000000"/>
              </a:solidFill>
              <a:latin typeface="Comic Sans MS"/>
              <a:ea typeface="Comic Sans MS"/>
              <a:cs typeface="Comic Sans MS"/>
              <a:sym typeface="Comic Sans MS"/>
            </a:endParaRPr>
          </a:p>
        </p:txBody>
      </p:sp>
      <p:sp>
        <p:nvSpPr>
          <p:cNvPr id="366" name="Google Shape;366;p29"/>
          <p:cNvSpPr txBox="1"/>
          <p:nvPr/>
        </p:nvSpPr>
        <p:spPr>
          <a:xfrm>
            <a:off x="395288" y="1412875"/>
            <a:ext cx="2160587" cy="5191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rgbClr val="000000"/>
                </a:solidFill>
                <a:latin typeface="Arial"/>
                <a:ea typeface="Arial"/>
                <a:cs typeface="Arial"/>
                <a:sym typeface="Arial"/>
              </a:rPr>
              <a:t>165 – 34 =</a:t>
            </a:r>
            <a:endParaRPr b="0" i="0" sz="2800" u="none" cap="none" strike="noStrike">
              <a:solidFill>
                <a:srgbClr val="000000"/>
              </a:solidFill>
              <a:latin typeface="Arial"/>
              <a:ea typeface="Arial"/>
              <a:cs typeface="Arial"/>
              <a:sym typeface="Arial"/>
            </a:endParaRPr>
          </a:p>
        </p:txBody>
      </p:sp>
      <p:sp>
        <p:nvSpPr>
          <p:cNvPr id="367" name="Google Shape;367;p29"/>
          <p:cNvSpPr txBox="1"/>
          <p:nvPr/>
        </p:nvSpPr>
        <p:spPr>
          <a:xfrm>
            <a:off x="684213" y="2162175"/>
            <a:ext cx="1325562" cy="25542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GB" sz="4000" u="none" cap="none" strike="noStrike">
                <a:solidFill>
                  <a:srgbClr val="000000"/>
                </a:solidFill>
                <a:latin typeface="Arial"/>
                <a:ea typeface="Arial"/>
                <a:cs typeface="Arial"/>
                <a:sym typeface="Arial"/>
              </a:rPr>
              <a:t>  165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GB" sz="4000" u="sng" cap="none" strike="noStrike">
                <a:solidFill>
                  <a:srgbClr val="000000"/>
                </a:solidFill>
                <a:latin typeface="Arial"/>
                <a:ea typeface="Arial"/>
                <a:cs typeface="Arial"/>
                <a:sym typeface="Arial"/>
              </a:rPr>
              <a:t>    34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GB" sz="4000" u="sng" cap="none" strike="noStrike">
                <a:solidFill>
                  <a:srgbClr val="000000"/>
                </a:solidFill>
                <a:latin typeface="Arial"/>
                <a:ea typeface="Arial"/>
                <a:cs typeface="Arial"/>
                <a:sym typeface="Arial"/>
              </a:rPr>
              <a:t>  131</a:t>
            </a:r>
            <a:endParaRPr b="0" i="0" sz="1400" u="none" cap="none" strike="noStrike">
              <a:solidFill>
                <a:srgbClr val="000000"/>
              </a:solidFill>
              <a:latin typeface="Arial"/>
              <a:ea typeface="Arial"/>
              <a:cs typeface="Arial"/>
              <a:sym typeface="Arial"/>
            </a:endParaRPr>
          </a:p>
          <a:p>
            <a:pPr indent="-317500" lvl="0" marL="571500" marR="0" rtl="0" algn="l">
              <a:lnSpc>
                <a:spcPct val="100000"/>
              </a:lnSpc>
              <a:spcBef>
                <a:spcPts val="0"/>
              </a:spcBef>
              <a:spcAft>
                <a:spcPts val="0"/>
              </a:spcAft>
              <a:buClr>
                <a:schemeClr val="dk1"/>
              </a:buClr>
              <a:buSzPts val="4000"/>
              <a:buFont typeface="Arial"/>
              <a:buNone/>
            </a:pPr>
            <a:r>
              <a:t/>
            </a:r>
            <a:endParaRPr b="0" i="0" sz="4000" u="sng" cap="none" strike="noStrike">
              <a:solidFill>
                <a:srgbClr val="000000"/>
              </a:solidFill>
              <a:latin typeface="Arial"/>
              <a:ea typeface="Arial"/>
              <a:cs typeface="Arial"/>
              <a:sym typeface="Arial"/>
            </a:endParaRPr>
          </a:p>
        </p:txBody>
      </p:sp>
      <p:sp>
        <p:nvSpPr>
          <p:cNvPr id="368" name="Google Shape;368;p29"/>
          <p:cNvSpPr txBox="1"/>
          <p:nvPr/>
        </p:nvSpPr>
        <p:spPr>
          <a:xfrm>
            <a:off x="449263" y="2454275"/>
            <a:ext cx="469900" cy="7080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GB" sz="4000" u="none" cap="none" strike="noStrike">
                <a:solidFill>
                  <a:srgbClr val="000000"/>
                </a:solidFill>
                <a:latin typeface="Arial"/>
                <a:ea typeface="Arial"/>
                <a:cs typeface="Arial"/>
                <a:sym typeface="Arial"/>
              </a:rPr>
              <a:t>_</a:t>
            </a:r>
            <a:endParaRPr b="0" i="0" sz="1400" u="none" cap="none" strike="noStrike">
              <a:solidFill>
                <a:srgbClr val="000000"/>
              </a:solidFill>
              <a:latin typeface="Arial"/>
              <a:ea typeface="Arial"/>
              <a:cs typeface="Arial"/>
              <a:sym typeface="Arial"/>
            </a:endParaRPr>
          </a:p>
        </p:txBody>
      </p:sp>
      <p:sp>
        <p:nvSpPr>
          <p:cNvPr id="369" name="Google Shape;369;p29"/>
          <p:cNvSpPr txBox="1"/>
          <p:nvPr/>
        </p:nvSpPr>
        <p:spPr>
          <a:xfrm>
            <a:off x="4140200" y="1412875"/>
            <a:ext cx="2663825" cy="28003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174 – 46 =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0"/>
              <a:buFont typeface="Arial"/>
              <a:buNone/>
            </a:pPr>
            <a:r>
              <a:rPr b="0" i="0" lang="en-GB" sz="4000" u="none" cap="none" strike="noStrike">
                <a:solidFill>
                  <a:schemeClr val="dk1"/>
                </a:solidFill>
                <a:latin typeface="Arial"/>
                <a:ea typeface="Arial"/>
                <a:cs typeface="Arial"/>
                <a:sym typeface="Arial"/>
              </a:rPr>
              <a:t> 1 7 4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0"/>
              <a:buFont typeface="Arial"/>
              <a:buNone/>
            </a:pPr>
            <a:r>
              <a:rPr b="0" i="0" lang="en-GB" sz="4000" u="none" cap="none" strike="noStrike">
                <a:solidFill>
                  <a:schemeClr val="dk1"/>
                </a:solidFill>
                <a:latin typeface="Arial"/>
                <a:ea typeface="Arial"/>
                <a:cs typeface="Arial"/>
                <a:sym typeface="Arial"/>
              </a:rPr>
              <a:t>    4 6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0"/>
              <a:buFont typeface="Arial"/>
              <a:buNone/>
            </a:pPr>
            <a:r>
              <a:rPr b="0" i="0" lang="en-GB" sz="4000" u="none" cap="none" strike="noStrike">
                <a:solidFill>
                  <a:schemeClr val="dk1"/>
                </a:solidFill>
                <a:latin typeface="Arial"/>
                <a:ea typeface="Arial"/>
                <a:cs typeface="Arial"/>
                <a:sym typeface="Arial"/>
              </a:rPr>
              <a:t> 1 2 8</a:t>
            </a:r>
            <a:endParaRPr b="0" i="0" sz="1400" u="none" cap="none" strike="noStrike">
              <a:solidFill>
                <a:srgbClr val="000000"/>
              </a:solidFill>
              <a:latin typeface="Arial"/>
              <a:ea typeface="Arial"/>
              <a:cs typeface="Arial"/>
              <a:sym typeface="Arial"/>
            </a:endParaRPr>
          </a:p>
        </p:txBody>
      </p:sp>
      <p:pic>
        <p:nvPicPr>
          <p:cNvPr id="370" name="Google Shape;370;p29"/>
          <p:cNvPicPr preferRelativeResize="0"/>
          <p:nvPr/>
        </p:nvPicPr>
        <p:blipFill rotWithShape="1">
          <a:blip r:embed="rId3">
            <a:alphaModFix/>
          </a:blip>
          <a:srcRect b="0" l="0" r="0" t="0"/>
          <a:stretch/>
        </p:blipFill>
        <p:spPr>
          <a:xfrm>
            <a:off x="3692525" y="2471738"/>
            <a:ext cx="895350" cy="1073150"/>
          </a:xfrm>
          <a:prstGeom prst="rect">
            <a:avLst/>
          </a:prstGeom>
          <a:noFill/>
          <a:ln>
            <a:noFill/>
          </a:ln>
        </p:spPr>
      </p:pic>
      <p:cxnSp>
        <p:nvCxnSpPr>
          <p:cNvPr id="371" name="Google Shape;371;p29"/>
          <p:cNvCxnSpPr/>
          <p:nvPr/>
        </p:nvCxnSpPr>
        <p:spPr>
          <a:xfrm>
            <a:off x="4140200" y="3527425"/>
            <a:ext cx="1646238" cy="0"/>
          </a:xfrm>
          <a:prstGeom prst="straightConnector1">
            <a:avLst/>
          </a:prstGeom>
          <a:noFill/>
          <a:ln cap="flat" cmpd="sng" w="25400">
            <a:solidFill>
              <a:schemeClr val="dk1"/>
            </a:solidFill>
            <a:prstDash val="solid"/>
            <a:miter lim="800000"/>
            <a:headEnd len="sm" w="sm" type="none"/>
            <a:tailEnd len="sm" w="sm" type="none"/>
          </a:ln>
        </p:spPr>
      </p:cxnSp>
      <p:cxnSp>
        <p:nvCxnSpPr>
          <p:cNvPr id="372" name="Google Shape;372;p29"/>
          <p:cNvCxnSpPr/>
          <p:nvPr/>
        </p:nvCxnSpPr>
        <p:spPr>
          <a:xfrm>
            <a:off x="4140200" y="4365625"/>
            <a:ext cx="1646238" cy="0"/>
          </a:xfrm>
          <a:prstGeom prst="straightConnector1">
            <a:avLst/>
          </a:prstGeom>
          <a:noFill/>
          <a:ln cap="flat" cmpd="sng" w="25400">
            <a:solidFill>
              <a:schemeClr val="dk1"/>
            </a:solidFill>
            <a:prstDash val="solid"/>
            <a:miter lim="800000"/>
            <a:headEnd len="sm" w="sm" type="none"/>
            <a:tailEnd len="sm" w="sm" type="none"/>
          </a:ln>
        </p:spPr>
      </p:cxnSp>
      <p:sp>
        <p:nvSpPr>
          <p:cNvPr id="373" name="Google Shape;373;p29"/>
          <p:cNvSpPr txBox="1"/>
          <p:nvPr/>
        </p:nvSpPr>
        <p:spPr>
          <a:xfrm>
            <a:off x="5148263" y="2162175"/>
            <a:ext cx="144462"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GB" sz="1800" u="none" cap="none" strike="noStrike">
                <a:solidFill>
                  <a:schemeClr val="dk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cxnSp>
        <p:nvCxnSpPr>
          <p:cNvPr id="374" name="Google Shape;374;p29"/>
          <p:cNvCxnSpPr/>
          <p:nvPr/>
        </p:nvCxnSpPr>
        <p:spPr>
          <a:xfrm flipH="1" rot="10800000">
            <a:off x="4787900" y="2284413"/>
            <a:ext cx="327025" cy="555625"/>
          </a:xfrm>
          <a:prstGeom prst="straightConnector1">
            <a:avLst/>
          </a:prstGeom>
          <a:noFill/>
          <a:ln cap="flat" cmpd="sng" w="41275">
            <a:solidFill>
              <a:srgbClr val="FF0000"/>
            </a:solidFill>
            <a:prstDash val="solid"/>
            <a:miter lim="800000"/>
            <a:headEnd len="sm" w="sm" type="none"/>
            <a:tailEnd len="sm" w="sm" type="none"/>
          </a:ln>
        </p:spPr>
      </p:cxnSp>
      <p:sp>
        <p:nvSpPr>
          <p:cNvPr id="375" name="Google Shape;375;p29"/>
          <p:cNvSpPr/>
          <p:nvPr/>
        </p:nvSpPr>
        <p:spPr>
          <a:xfrm>
            <a:off x="4578350" y="2032000"/>
            <a:ext cx="312738"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GB" sz="1800" u="none" cap="none" strike="noStrike">
                <a:solidFill>
                  <a:schemeClr val="dk1"/>
                </a:solidFill>
                <a:latin typeface="Arial"/>
                <a:ea typeface="Arial"/>
                <a:cs typeface="Arial"/>
                <a:sym typeface="Arial"/>
              </a:rPr>
              <a:t>6</a:t>
            </a:r>
            <a:endParaRPr b="0" i="0" sz="1400" u="none" cap="none" strike="noStrike">
              <a:solidFill>
                <a:srgbClr val="000000"/>
              </a:solidFill>
              <a:latin typeface="Arial"/>
              <a:ea typeface="Arial"/>
              <a:cs typeface="Arial"/>
              <a:sym typeface="Arial"/>
            </a:endParaRPr>
          </a:p>
        </p:txBody>
      </p:sp>
      <p:sp>
        <p:nvSpPr>
          <p:cNvPr id="376" name="Google Shape;376;p29"/>
          <p:cNvSpPr txBox="1"/>
          <p:nvPr/>
        </p:nvSpPr>
        <p:spPr>
          <a:xfrm>
            <a:off x="3692525" y="4718050"/>
            <a:ext cx="4695825" cy="12001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GB" sz="1800" u="none" cap="none" strike="noStrike">
                <a:solidFill>
                  <a:schemeClr val="dk1"/>
                </a:solidFill>
                <a:latin typeface="Arial"/>
                <a:ea typeface="Arial"/>
                <a:cs typeface="Arial"/>
                <a:sym typeface="Arial"/>
              </a:rPr>
              <a:t>Check with inverse –  128 +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GB" sz="1800" u="none" cap="none" strike="noStrike">
                <a:solidFill>
                  <a:schemeClr val="dk1"/>
                </a:solidFill>
                <a:latin typeface="Arial"/>
                <a:ea typeface="Arial"/>
                <a:cs typeface="Arial"/>
                <a:sym typeface="Arial"/>
              </a:rPr>
              <a:t>                                     46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GB" sz="1800" u="none" cap="none" strike="noStrike">
                <a:solidFill>
                  <a:schemeClr val="dk1"/>
                </a:solidFill>
                <a:latin typeface="Arial"/>
                <a:ea typeface="Arial"/>
                <a:cs typeface="Arial"/>
                <a:sym typeface="Arial"/>
              </a:rPr>
              <a:t>                                   174</a:t>
            </a:r>
            <a:endParaRPr b="0" i="0" sz="1400" u="none" cap="none" strike="noStrike">
              <a:solidFill>
                <a:srgbClr val="000000"/>
              </a:solidFill>
              <a:latin typeface="Arial"/>
              <a:ea typeface="Arial"/>
              <a:cs typeface="Arial"/>
              <a:sym typeface="Arial"/>
            </a:endParaRPr>
          </a:p>
        </p:txBody>
      </p:sp>
      <p:cxnSp>
        <p:nvCxnSpPr>
          <p:cNvPr id="377" name="Google Shape;377;p29"/>
          <p:cNvCxnSpPr/>
          <p:nvPr/>
        </p:nvCxnSpPr>
        <p:spPr>
          <a:xfrm>
            <a:off x="5940425" y="5445125"/>
            <a:ext cx="719138" cy="0"/>
          </a:xfrm>
          <a:prstGeom prst="straightConnector1">
            <a:avLst/>
          </a:prstGeom>
          <a:noFill/>
          <a:ln cap="flat" cmpd="sng" w="25400">
            <a:solidFill>
              <a:schemeClr val="dk1"/>
            </a:solidFill>
            <a:prstDash val="solid"/>
            <a:miter lim="800000"/>
            <a:headEnd len="sm" w="sm" type="none"/>
            <a:tailEnd len="sm" w="sm" type="none"/>
          </a:ln>
        </p:spPr>
      </p:cxnSp>
      <p:cxnSp>
        <p:nvCxnSpPr>
          <p:cNvPr id="378" name="Google Shape;378;p29"/>
          <p:cNvCxnSpPr/>
          <p:nvPr/>
        </p:nvCxnSpPr>
        <p:spPr>
          <a:xfrm>
            <a:off x="5940425" y="5935663"/>
            <a:ext cx="719138" cy="0"/>
          </a:xfrm>
          <a:prstGeom prst="straightConnector1">
            <a:avLst/>
          </a:prstGeom>
          <a:noFill/>
          <a:ln cap="flat" cmpd="sng" w="25400">
            <a:solidFill>
              <a:schemeClr val="dk1"/>
            </a:solidFill>
            <a:prstDash val="solid"/>
            <a:miter lim="800000"/>
            <a:headEnd len="sm" w="sm" type="none"/>
            <a:tailEnd len="sm" w="sm" type="none"/>
          </a:ln>
        </p:spPr>
      </p:cxnSp>
      <p:sp>
        <p:nvSpPr>
          <p:cNvPr id="379" name="Google Shape;379;p29"/>
          <p:cNvSpPr txBox="1"/>
          <p:nvPr/>
        </p:nvSpPr>
        <p:spPr>
          <a:xfrm>
            <a:off x="6040438" y="5902325"/>
            <a:ext cx="144462" cy="3381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600"/>
              <a:buFont typeface="Arial"/>
              <a:buNone/>
            </a:pPr>
            <a:r>
              <a:rPr b="0" i="0" lang="en-GB" sz="1600" u="none" cap="none" strike="noStrike">
                <a:solidFill>
                  <a:srgbClr val="FF0000"/>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pic>
        <p:nvPicPr>
          <p:cNvPr id="380" name="Google Shape;380;p29"/>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0"/>
          <p:cNvSpPr txBox="1"/>
          <p:nvPr>
            <p:ph type="title"/>
          </p:nvPr>
        </p:nvSpPr>
        <p:spPr>
          <a:xfrm>
            <a:off x="1" y="-159575"/>
            <a:ext cx="7351500" cy="1600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Comic Sans MS"/>
                <a:ea typeface="Comic Sans MS"/>
                <a:cs typeface="Comic Sans MS"/>
                <a:sym typeface="Comic Sans MS"/>
              </a:rPr>
              <a:t>Calculation Strategies</a:t>
            </a:r>
            <a:endParaRPr>
              <a:latin typeface="Comic Sans MS"/>
              <a:ea typeface="Comic Sans MS"/>
              <a:cs typeface="Comic Sans MS"/>
              <a:sym typeface="Comic Sans MS"/>
            </a:endParaRPr>
          </a:p>
        </p:txBody>
      </p:sp>
      <p:sp>
        <p:nvSpPr>
          <p:cNvPr id="386" name="Google Shape;386;p30"/>
          <p:cNvSpPr txBox="1"/>
          <p:nvPr>
            <p:ph idx="1" type="body"/>
          </p:nvPr>
        </p:nvSpPr>
        <p:spPr>
          <a:xfrm>
            <a:off x="323850" y="1125538"/>
            <a:ext cx="8496300" cy="554355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3200"/>
              <a:buFont typeface="Arial"/>
              <a:buNone/>
            </a:pPr>
            <a:r>
              <a:rPr lang="en-GB">
                <a:latin typeface="Arial"/>
                <a:ea typeface="Arial"/>
                <a:cs typeface="Arial"/>
                <a:sym typeface="Arial"/>
              </a:rPr>
              <a:t>	</a:t>
            </a:r>
            <a:endParaRPr/>
          </a:p>
        </p:txBody>
      </p:sp>
      <p:pic>
        <p:nvPicPr>
          <p:cNvPr id="387" name="Google Shape;387;p30"/>
          <p:cNvPicPr preferRelativeResize="0"/>
          <p:nvPr/>
        </p:nvPicPr>
        <p:blipFill rotWithShape="1">
          <a:blip r:embed="rId3">
            <a:alphaModFix/>
          </a:blip>
          <a:srcRect b="0" l="0" r="0" t="0"/>
          <a:stretch/>
        </p:blipFill>
        <p:spPr>
          <a:xfrm>
            <a:off x="481013" y="1355725"/>
            <a:ext cx="8181975" cy="4103688"/>
          </a:xfrm>
          <a:prstGeom prst="rect">
            <a:avLst/>
          </a:prstGeom>
          <a:noFill/>
          <a:ln>
            <a:noFill/>
          </a:ln>
        </p:spPr>
      </p:pic>
      <p:sp>
        <p:nvSpPr>
          <p:cNvPr id="388" name="Google Shape;388;p30"/>
          <p:cNvSpPr/>
          <p:nvPr/>
        </p:nvSpPr>
        <p:spPr>
          <a:xfrm>
            <a:off x="6207125" y="1262063"/>
            <a:ext cx="2535238" cy="4291012"/>
          </a:xfrm>
          <a:prstGeom prst="rect">
            <a:avLst/>
          </a:prstGeom>
          <a:blipFill rotWithShape="1">
            <a:blip r:embed="rId4">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89" name="Google Shape;389;p30"/>
          <p:cNvPicPr preferRelativeResize="0"/>
          <p:nvPr/>
        </p:nvPicPr>
        <p:blipFill rotWithShape="1">
          <a:blip r:embed="rId5">
            <a:alphaModFix/>
          </a:blip>
          <a:srcRect b="0" l="0" r="0" t="6699"/>
          <a:stretch/>
        </p:blipFill>
        <p:spPr>
          <a:xfrm>
            <a:off x="7940385" y="54825"/>
            <a:ext cx="1146415" cy="114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6">
                                            <p:txEl>
                                              <p:pRg end="0" st="0"/>
                                            </p:txEl>
                                          </p:spTgt>
                                        </p:tgtEl>
                                        <p:attrNameLst>
                                          <p:attrName>style.visibility</p:attrName>
                                        </p:attrNameLst>
                                      </p:cBhvr>
                                      <p:to>
                                        <p:strVal val="visible"/>
                                      </p:to>
                                    </p:set>
                                    <p:animEffect filter="fade" transition="in">
                                      <p:cBhvr>
                                        <p:cTn dur="500"/>
                                        <p:tgtEl>
                                          <p:spTgt spid="38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31"/>
          <p:cNvSpPr txBox="1"/>
          <p:nvPr/>
        </p:nvSpPr>
        <p:spPr>
          <a:xfrm>
            <a:off x="2555875" y="1773238"/>
            <a:ext cx="7704138" cy="29543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6000"/>
              <a:buFont typeface="Arial"/>
              <a:buNone/>
            </a:pPr>
            <a:r>
              <a:rPr b="0" i="0" lang="en-GB" sz="6000" u="none" cap="none" strike="noStrike">
                <a:solidFill>
                  <a:schemeClr val="dk1"/>
                </a:solidFill>
                <a:latin typeface="Arial"/>
                <a:ea typeface="Arial"/>
                <a:cs typeface="Arial"/>
                <a:sym typeface="Arial"/>
              </a:rPr>
              <a:t>  3 4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0"/>
              <a:buFont typeface="Arial"/>
              <a:buNone/>
            </a:pPr>
            <a:r>
              <a:rPr b="0" i="0" lang="en-GB" sz="6000" u="none" cap="none" strike="noStrike">
                <a:solidFill>
                  <a:schemeClr val="dk1"/>
                </a:solidFill>
                <a:latin typeface="Arial"/>
                <a:ea typeface="Arial"/>
                <a:cs typeface="Arial"/>
                <a:sym typeface="Arial"/>
              </a:rPr>
              <a:t>x   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600"/>
              <a:buFont typeface="Arial"/>
              <a:buNone/>
            </a:pPr>
            <a:r>
              <a:rPr b="0" i="0" lang="en-GB" sz="6600" u="none" cap="none" strike="noStrike">
                <a:solidFill>
                  <a:schemeClr val="dk1"/>
                </a:solidFill>
                <a:latin typeface="Arial"/>
                <a:ea typeface="Arial"/>
                <a:cs typeface="Arial"/>
                <a:sym typeface="Arial"/>
              </a:rPr>
              <a:t>204</a:t>
            </a:r>
            <a:endParaRPr b="0" i="0" sz="1400" u="none" cap="none" strike="noStrike">
              <a:solidFill>
                <a:srgbClr val="000000"/>
              </a:solidFill>
              <a:latin typeface="Arial"/>
              <a:ea typeface="Arial"/>
              <a:cs typeface="Arial"/>
              <a:sym typeface="Arial"/>
            </a:endParaRPr>
          </a:p>
        </p:txBody>
      </p:sp>
      <p:cxnSp>
        <p:nvCxnSpPr>
          <p:cNvPr id="395" name="Google Shape;395;p31"/>
          <p:cNvCxnSpPr/>
          <p:nvPr/>
        </p:nvCxnSpPr>
        <p:spPr>
          <a:xfrm>
            <a:off x="2339975" y="3711575"/>
            <a:ext cx="2232025" cy="0"/>
          </a:xfrm>
          <a:prstGeom prst="straightConnector1">
            <a:avLst/>
          </a:prstGeom>
          <a:noFill/>
          <a:ln cap="flat" cmpd="sng" w="69850">
            <a:solidFill>
              <a:schemeClr val="dk1"/>
            </a:solidFill>
            <a:prstDash val="solid"/>
            <a:miter lim="800000"/>
            <a:headEnd len="sm" w="sm" type="none"/>
            <a:tailEnd len="sm" w="sm" type="none"/>
          </a:ln>
        </p:spPr>
      </p:cxnSp>
      <p:pic>
        <p:nvPicPr>
          <p:cNvPr id="396" name="Google Shape;396;p31"/>
          <p:cNvPicPr preferRelativeResize="0"/>
          <p:nvPr/>
        </p:nvPicPr>
        <p:blipFill rotWithShape="1">
          <a:blip r:embed="rId3">
            <a:alphaModFix/>
          </a:blip>
          <a:srcRect b="0" l="0" r="0" t="0"/>
          <a:stretch/>
        </p:blipFill>
        <p:spPr>
          <a:xfrm>
            <a:off x="2339975" y="4581525"/>
            <a:ext cx="2273300" cy="66675"/>
          </a:xfrm>
          <a:prstGeom prst="rect">
            <a:avLst/>
          </a:prstGeom>
          <a:noFill/>
          <a:ln>
            <a:noFill/>
          </a:ln>
        </p:spPr>
      </p:pic>
      <p:sp>
        <p:nvSpPr>
          <p:cNvPr id="397" name="Google Shape;397;p31"/>
          <p:cNvSpPr txBox="1"/>
          <p:nvPr/>
        </p:nvSpPr>
        <p:spPr>
          <a:xfrm>
            <a:off x="1141427" y="434975"/>
            <a:ext cx="40674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4400"/>
              <a:buFont typeface="Arial"/>
              <a:buNone/>
            </a:pPr>
            <a:r>
              <a:rPr b="1" i="0" lang="en-GB" sz="4400" u="sng" cap="none" strike="noStrike">
                <a:solidFill>
                  <a:srgbClr val="FF0000"/>
                </a:solidFill>
                <a:latin typeface="Comic Sans MS"/>
                <a:ea typeface="Comic Sans MS"/>
                <a:cs typeface="Comic Sans MS"/>
                <a:sym typeface="Comic Sans MS"/>
              </a:rPr>
              <a:t>Multiplication</a:t>
            </a:r>
            <a:endParaRPr b="0" i="0" sz="1400" u="none" cap="none" strike="noStrike">
              <a:solidFill>
                <a:srgbClr val="000000"/>
              </a:solidFill>
              <a:latin typeface="Comic Sans MS"/>
              <a:ea typeface="Comic Sans MS"/>
              <a:cs typeface="Comic Sans MS"/>
              <a:sym typeface="Comic Sans MS"/>
            </a:endParaRPr>
          </a:p>
        </p:txBody>
      </p:sp>
      <p:sp>
        <p:nvSpPr>
          <p:cNvPr id="398" name="Google Shape;398;p31"/>
          <p:cNvSpPr txBox="1"/>
          <p:nvPr/>
        </p:nvSpPr>
        <p:spPr>
          <a:xfrm>
            <a:off x="3168650" y="4676775"/>
            <a:ext cx="287338"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800"/>
              <a:buFont typeface="Arial"/>
              <a:buNone/>
            </a:pPr>
            <a:r>
              <a:rPr b="0" i="0" lang="en-GB" sz="1800" u="none" cap="none" strike="noStrike">
                <a:solidFill>
                  <a:srgbClr val="FF0000"/>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pic>
        <p:nvPicPr>
          <p:cNvPr id="399" name="Google Shape;399;p31"/>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2"/>
          <p:cNvSpPr txBox="1"/>
          <p:nvPr/>
        </p:nvSpPr>
        <p:spPr>
          <a:xfrm>
            <a:off x="70638" y="381513"/>
            <a:ext cx="83265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4400"/>
              <a:buFont typeface="Arial"/>
              <a:buNone/>
            </a:pPr>
            <a:r>
              <a:rPr b="1" i="0" lang="en-GB" sz="4400" u="sng" cap="none" strike="noStrike">
                <a:solidFill>
                  <a:srgbClr val="FF0000"/>
                </a:solidFill>
                <a:latin typeface="Comic Sans MS"/>
                <a:ea typeface="Comic Sans MS"/>
                <a:cs typeface="Comic Sans MS"/>
                <a:sym typeface="Comic Sans MS"/>
              </a:rPr>
              <a:t>Multiplication – Using larger numbers</a:t>
            </a:r>
            <a:endParaRPr b="0" i="0" sz="1400" u="none" cap="none" strike="noStrike">
              <a:solidFill>
                <a:srgbClr val="000000"/>
              </a:solidFill>
              <a:latin typeface="Comic Sans MS"/>
              <a:ea typeface="Comic Sans MS"/>
              <a:cs typeface="Comic Sans MS"/>
              <a:sym typeface="Comic Sans MS"/>
            </a:endParaRPr>
          </a:p>
        </p:txBody>
      </p:sp>
      <p:pic>
        <p:nvPicPr>
          <p:cNvPr id="405" name="Google Shape;405;p32"/>
          <p:cNvPicPr preferRelativeResize="0"/>
          <p:nvPr/>
        </p:nvPicPr>
        <p:blipFill rotWithShape="1">
          <a:blip r:embed="rId3">
            <a:alphaModFix/>
          </a:blip>
          <a:srcRect b="0" l="0" r="0" t="0"/>
          <a:stretch/>
        </p:blipFill>
        <p:spPr>
          <a:xfrm>
            <a:off x="463550" y="2245750"/>
            <a:ext cx="8216900" cy="3744913"/>
          </a:xfrm>
          <a:prstGeom prst="rect">
            <a:avLst/>
          </a:prstGeom>
          <a:noFill/>
          <a:ln>
            <a:noFill/>
          </a:ln>
        </p:spPr>
      </p:pic>
      <p:pic>
        <p:nvPicPr>
          <p:cNvPr id="406" name="Google Shape;406;p32"/>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33"/>
          <p:cNvSpPr txBox="1"/>
          <p:nvPr/>
        </p:nvSpPr>
        <p:spPr>
          <a:xfrm>
            <a:off x="0" y="0"/>
            <a:ext cx="78264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4400"/>
              <a:buFont typeface="Arial"/>
              <a:buNone/>
            </a:pPr>
            <a:r>
              <a:rPr b="1" i="0" lang="en-GB" sz="4400" u="sng" cap="none" strike="noStrike">
                <a:solidFill>
                  <a:srgbClr val="FF0000"/>
                </a:solidFill>
                <a:latin typeface="Comic Sans MS"/>
                <a:ea typeface="Comic Sans MS"/>
                <a:cs typeface="Comic Sans MS"/>
                <a:sym typeface="Comic Sans MS"/>
              </a:rPr>
              <a:t>Division – Using multiplication facts</a:t>
            </a:r>
            <a:endParaRPr b="0" i="0" sz="1400" u="none" cap="none" strike="noStrike">
              <a:solidFill>
                <a:srgbClr val="000000"/>
              </a:solidFill>
              <a:latin typeface="Comic Sans MS"/>
              <a:ea typeface="Comic Sans MS"/>
              <a:cs typeface="Comic Sans MS"/>
              <a:sym typeface="Comic Sans MS"/>
            </a:endParaRPr>
          </a:p>
        </p:txBody>
      </p:sp>
      <p:sp>
        <p:nvSpPr>
          <p:cNvPr id="412" name="Google Shape;412;p33"/>
          <p:cNvSpPr txBox="1"/>
          <p:nvPr/>
        </p:nvSpPr>
        <p:spPr>
          <a:xfrm>
            <a:off x="684213" y="1628775"/>
            <a:ext cx="2879700" cy="452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 3 x 4 = 12</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FF0000"/>
              </a:buClr>
              <a:buSzPts val="2800"/>
              <a:buFont typeface="Arial"/>
              <a:buNone/>
            </a:pPr>
            <a:r>
              <a:rPr b="1" i="0" lang="en-GB" sz="2800" u="none" cap="none" strike="noStrike">
                <a:solidFill>
                  <a:srgbClr val="FF0000"/>
                </a:solidFill>
                <a:latin typeface="Comic Sans MS"/>
                <a:ea typeface="Comic Sans MS"/>
                <a:cs typeface="Comic Sans MS"/>
                <a:sym typeface="Comic Sans MS"/>
              </a:rPr>
              <a:t>So</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30 x 4 = 120</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3 x 40 = 120</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300 x 4 = 1200</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 name="Google Shape;413;p33"/>
          <p:cNvSpPr txBox="1"/>
          <p:nvPr/>
        </p:nvSpPr>
        <p:spPr>
          <a:xfrm>
            <a:off x="4464050" y="1628775"/>
            <a:ext cx="3995700" cy="452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12 ÷ 4 = 3</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FF0000"/>
              </a:buClr>
              <a:buSzPts val="2800"/>
              <a:buFont typeface="Arial"/>
              <a:buNone/>
            </a:pPr>
            <a:r>
              <a:rPr b="1" i="0" lang="en-GB" sz="2800" u="none" cap="none" strike="noStrike">
                <a:solidFill>
                  <a:srgbClr val="FF0000"/>
                </a:solidFill>
                <a:latin typeface="Comic Sans MS"/>
                <a:ea typeface="Comic Sans MS"/>
                <a:cs typeface="Comic Sans MS"/>
                <a:sym typeface="Comic Sans MS"/>
              </a:rPr>
              <a:t>So</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120 ÷ 4 = 3</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120 ÷ 40 = 3</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1200 ÷  400 = 3</a:t>
            </a:r>
            <a:endParaRPr b="0" i="0" sz="14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414" name="Google Shape;414;p33"/>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cxnSp>
        <p:nvCxnSpPr>
          <p:cNvPr id="419" name="Google Shape;419;p34"/>
          <p:cNvCxnSpPr/>
          <p:nvPr/>
        </p:nvCxnSpPr>
        <p:spPr>
          <a:xfrm>
            <a:off x="2627313" y="2463800"/>
            <a:ext cx="3270250" cy="0"/>
          </a:xfrm>
          <a:prstGeom prst="straightConnector1">
            <a:avLst/>
          </a:prstGeom>
          <a:noFill/>
          <a:ln cap="flat" cmpd="sng" w="69850">
            <a:solidFill>
              <a:schemeClr val="dk1"/>
            </a:solidFill>
            <a:prstDash val="solid"/>
            <a:miter lim="800000"/>
            <a:headEnd len="sm" w="sm" type="none"/>
            <a:tailEnd len="sm" w="sm" type="none"/>
          </a:ln>
        </p:spPr>
      </p:cxnSp>
      <p:sp>
        <p:nvSpPr>
          <p:cNvPr id="420" name="Google Shape;420;p34"/>
          <p:cNvSpPr txBox="1"/>
          <p:nvPr/>
        </p:nvSpPr>
        <p:spPr>
          <a:xfrm>
            <a:off x="1141413" y="434975"/>
            <a:ext cx="34560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4400"/>
              <a:buFont typeface="Arial"/>
              <a:buNone/>
            </a:pPr>
            <a:r>
              <a:rPr b="1" i="0" lang="en-GB" sz="4400" u="sng" cap="none" strike="noStrike">
                <a:solidFill>
                  <a:srgbClr val="FF0000"/>
                </a:solidFill>
                <a:latin typeface="Comic Sans MS"/>
                <a:ea typeface="Comic Sans MS"/>
                <a:cs typeface="Comic Sans MS"/>
                <a:sym typeface="Comic Sans MS"/>
              </a:rPr>
              <a:t>Division</a:t>
            </a:r>
            <a:endParaRPr b="0" i="0" sz="1400" u="none" cap="none" strike="noStrike">
              <a:solidFill>
                <a:srgbClr val="000000"/>
              </a:solidFill>
              <a:latin typeface="Comic Sans MS"/>
              <a:ea typeface="Comic Sans MS"/>
              <a:cs typeface="Comic Sans MS"/>
              <a:sym typeface="Comic Sans MS"/>
            </a:endParaRPr>
          </a:p>
        </p:txBody>
      </p:sp>
      <p:sp>
        <p:nvSpPr>
          <p:cNvPr id="421" name="Google Shape;421;p34"/>
          <p:cNvSpPr/>
          <p:nvPr/>
        </p:nvSpPr>
        <p:spPr>
          <a:xfrm rot="1672517">
            <a:off x="960438" y="2278063"/>
            <a:ext cx="1871662" cy="2881312"/>
          </a:xfrm>
          <a:prstGeom prst="arc">
            <a:avLst>
              <a:gd fmla="val 16200000" name="adj1"/>
              <a:gd fmla="val 0" name="adj2"/>
            </a:avLst>
          </a:prstGeom>
          <a:noFill/>
          <a:ln cap="flat" cmpd="sng" w="603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 name="Google Shape;422;p34"/>
          <p:cNvSpPr txBox="1"/>
          <p:nvPr/>
        </p:nvSpPr>
        <p:spPr>
          <a:xfrm>
            <a:off x="2998788" y="2463800"/>
            <a:ext cx="2881312" cy="12001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7200"/>
              <a:buFont typeface="Arial"/>
              <a:buNone/>
            </a:pPr>
            <a:r>
              <a:rPr b="0" i="0" lang="en-GB" sz="7200" u="none" cap="none" strike="noStrike">
                <a:solidFill>
                  <a:schemeClr val="dk1"/>
                </a:solidFill>
                <a:latin typeface="Arial"/>
                <a:ea typeface="Arial"/>
                <a:cs typeface="Arial"/>
                <a:sym typeface="Arial"/>
              </a:rPr>
              <a:t>68</a:t>
            </a:r>
            <a:endParaRPr b="0" i="0" sz="1400" u="none" cap="none" strike="noStrike">
              <a:solidFill>
                <a:srgbClr val="000000"/>
              </a:solidFill>
              <a:latin typeface="Arial"/>
              <a:ea typeface="Arial"/>
              <a:cs typeface="Arial"/>
              <a:sym typeface="Arial"/>
            </a:endParaRPr>
          </a:p>
        </p:txBody>
      </p:sp>
      <p:sp>
        <p:nvSpPr>
          <p:cNvPr id="423" name="Google Shape;423;p34"/>
          <p:cNvSpPr txBox="1"/>
          <p:nvPr/>
        </p:nvSpPr>
        <p:spPr>
          <a:xfrm>
            <a:off x="1949450" y="2525713"/>
            <a:ext cx="919163" cy="12001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7200"/>
              <a:buFont typeface="Arial"/>
              <a:buNone/>
            </a:pPr>
            <a:r>
              <a:rPr b="0" i="0" lang="en-GB" sz="7200" u="none" cap="none" strike="noStrike">
                <a:solidFill>
                  <a:schemeClr val="dk1"/>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sp>
        <p:nvSpPr>
          <p:cNvPr id="424" name="Google Shape;424;p34"/>
          <p:cNvSpPr txBox="1"/>
          <p:nvPr/>
        </p:nvSpPr>
        <p:spPr>
          <a:xfrm>
            <a:off x="4211638" y="646113"/>
            <a:ext cx="3097212" cy="7699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GB" sz="4400" u="none" cap="none" strike="noStrike">
                <a:solidFill>
                  <a:srgbClr val="000000"/>
                </a:solidFill>
                <a:latin typeface="Arial"/>
                <a:ea typeface="Arial"/>
                <a:cs typeface="Arial"/>
                <a:sym typeface="Arial"/>
              </a:rPr>
              <a:t>68 </a:t>
            </a:r>
            <a:r>
              <a:rPr b="0" i="0" lang="en-GB" sz="4400" u="none" cap="none" strike="noStrike">
                <a:solidFill>
                  <a:schemeClr val="dk1"/>
                </a:solidFill>
                <a:latin typeface="Arial"/>
                <a:ea typeface="Arial"/>
                <a:cs typeface="Arial"/>
                <a:sym typeface="Arial"/>
              </a:rPr>
              <a:t>÷</a:t>
            </a:r>
            <a:r>
              <a:rPr b="0" i="0" lang="en-GB" sz="4400" u="none" cap="none" strike="noStrike">
                <a:solidFill>
                  <a:srgbClr val="000000"/>
                </a:solidFill>
                <a:latin typeface="Arial"/>
                <a:ea typeface="Arial"/>
                <a:cs typeface="Arial"/>
                <a:sym typeface="Arial"/>
              </a:rPr>
              <a:t>  4 =</a:t>
            </a:r>
            <a:endParaRPr b="0" i="0" sz="4400" u="none" cap="none" strike="noStrike">
              <a:solidFill>
                <a:srgbClr val="000000"/>
              </a:solidFill>
              <a:latin typeface="Arial"/>
              <a:ea typeface="Arial"/>
              <a:cs typeface="Arial"/>
              <a:sym typeface="Arial"/>
            </a:endParaRPr>
          </a:p>
        </p:txBody>
      </p:sp>
      <p:sp>
        <p:nvSpPr>
          <p:cNvPr id="425" name="Google Shape;425;p34"/>
          <p:cNvSpPr txBox="1"/>
          <p:nvPr/>
        </p:nvSpPr>
        <p:spPr>
          <a:xfrm>
            <a:off x="2979738" y="1460500"/>
            <a:ext cx="2881312" cy="12001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7200"/>
              <a:buFont typeface="Arial"/>
              <a:buNone/>
            </a:pPr>
            <a:r>
              <a:rPr b="0" i="0" lang="en-GB" sz="7200" u="none" cap="none" strike="noStrike">
                <a:solidFill>
                  <a:schemeClr val="dk1"/>
                </a:solidFill>
                <a:latin typeface="Arial"/>
                <a:ea typeface="Arial"/>
                <a:cs typeface="Arial"/>
                <a:sym typeface="Arial"/>
              </a:rPr>
              <a:t>17</a:t>
            </a:r>
            <a:endParaRPr b="0" i="0" sz="1400" u="none" cap="none" strike="noStrike">
              <a:solidFill>
                <a:srgbClr val="000000"/>
              </a:solidFill>
              <a:latin typeface="Arial"/>
              <a:ea typeface="Arial"/>
              <a:cs typeface="Arial"/>
              <a:sym typeface="Arial"/>
            </a:endParaRPr>
          </a:p>
        </p:txBody>
      </p:sp>
      <p:sp>
        <p:nvSpPr>
          <p:cNvPr id="426" name="Google Shape;426;p34"/>
          <p:cNvSpPr txBox="1"/>
          <p:nvPr/>
        </p:nvSpPr>
        <p:spPr>
          <a:xfrm>
            <a:off x="3490913" y="2525713"/>
            <a:ext cx="309562"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800"/>
              <a:buFont typeface="Arial"/>
              <a:buNone/>
            </a:pPr>
            <a:r>
              <a:rPr b="0" i="0" lang="en-GB" sz="1800" u="none" cap="none" strike="noStrike">
                <a:solidFill>
                  <a:srgbClr val="FF0000"/>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cxnSp>
        <p:nvCxnSpPr>
          <p:cNvPr id="427" name="Google Shape;427;p34"/>
          <p:cNvCxnSpPr/>
          <p:nvPr/>
        </p:nvCxnSpPr>
        <p:spPr>
          <a:xfrm>
            <a:off x="3132138" y="2660650"/>
            <a:ext cx="514350" cy="1003300"/>
          </a:xfrm>
          <a:prstGeom prst="straightConnector1">
            <a:avLst/>
          </a:prstGeom>
          <a:noFill/>
          <a:ln cap="flat" cmpd="sng" w="9525">
            <a:solidFill>
              <a:schemeClr val="dk1"/>
            </a:solidFill>
            <a:prstDash val="solid"/>
            <a:miter lim="800000"/>
            <a:headEnd len="sm" w="sm" type="none"/>
            <a:tailEnd len="sm" w="sm" type="none"/>
          </a:ln>
        </p:spPr>
      </p:cxnSp>
      <p:pic>
        <p:nvPicPr>
          <p:cNvPr id="428" name="Google Shape;428;p34"/>
          <p:cNvPicPr preferRelativeResize="0"/>
          <p:nvPr/>
        </p:nvPicPr>
        <p:blipFill rotWithShape="1">
          <a:blip r:embed="rId3">
            <a:alphaModFix/>
          </a:blip>
          <a:srcRect b="0" l="0" r="0" t="0"/>
          <a:stretch/>
        </p:blipFill>
        <p:spPr>
          <a:xfrm>
            <a:off x="3151188" y="4508500"/>
            <a:ext cx="257175" cy="1304925"/>
          </a:xfrm>
          <a:prstGeom prst="rect">
            <a:avLst/>
          </a:prstGeom>
          <a:noFill/>
          <a:ln>
            <a:noFill/>
          </a:ln>
        </p:spPr>
      </p:pic>
      <p:pic>
        <p:nvPicPr>
          <p:cNvPr id="429" name="Google Shape;429;p34"/>
          <p:cNvPicPr preferRelativeResize="0"/>
          <p:nvPr/>
        </p:nvPicPr>
        <p:blipFill rotWithShape="1">
          <a:blip r:embed="rId4">
            <a:alphaModFix/>
          </a:blip>
          <a:srcRect b="0" l="0" r="0" t="0"/>
          <a:stretch/>
        </p:blipFill>
        <p:spPr>
          <a:xfrm>
            <a:off x="3886200" y="4513263"/>
            <a:ext cx="495300" cy="647700"/>
          </a:xfrm>
          <a:prstGeom prst="rect">
            <a:avLst/>
          </a:prstGeom>
          <a:noFill/>
          <a:ln>
            <a:noFill/>
          </a:ln>
        </p:spPr>
      </p:pic>
      <p:pic>
        <p:nvPicPr>
          <p:cNvPr id="430" name="Google Shape;430;p34"/>
          <p:cNvPicPr preferRelativeResize="0"/>
          <p:nvPr/>
        </p:nvPicPr>
        <p:blipFill rotWithShape="1">
          <a:blip r:embed="rId4">
            <a:alphaModFix/>
          </a:blip>
          <a:srcRect b="0" l="0" r="0" t="0"/>
          <a:stretch/>
        </p:blipFill>
        <p:spPr>
          <a:xfrm>
            <a:off x="4391025" y="4508500"/>
            <a:ext cx="495300" cy="647700"/>
          </a:xfrm>
          <a:prstGeom prst="rect">
            <a:avLst/>
          </a:prstGeom>
          <a:noFill/>
          <a:ln>
            <a:noFill/>
          </a:ln>
        </p:spPr>
      </p:pic>
      <p:pic>
        <p:nvPicPr>
          <p:cNvPr id="431" name="Google Shape;431;p34"/>
          <p:cNvPicPr preferRelativeResize="0"/>
          <p:nvPr/>
        </p:nvPicPr>
        <p:blipFill rotWithShape="1">
          <a:blip r:embed="rId5">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35"/>
          <p:cNvSpPr txBox="1"/>
          <p:nvPr/>
        </p:nvSpPr>
        <p:spPr>
          <a:xfrm>
            <a:off x="1141413" y="434975"/>
            <a:ext cx="34560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3600"/>
              <a:buFont typeface="Arial"/>
              <a:buNone/>
            </a:pPr>
            <a:r>
              <a:rPr b="0" i="0" lang="en-GB" sz="3600" u="none" cap="none" strike="noStrike">
                <a:solidFill>
                  <a:srgbClr val="FF0000"/>
                </a:solidFill>
                <a:latin typeface="Comic Sans MS"/>
                <a:ea typeface="Comic Sans MS"/>
                <a:cs typeface="Comic Sans MS"/>
                <a:sym typeface="Comic Sans MS"/>
              </a:rPr>
              <a:t>Division</a:t>
            </a:r>
            <a:endParaRPr b="0" i="0" sz="1400" u="none" cap="none" strike="noStrike">
              <a:solidFill>
                <a:srgbClr val="000000"/>
              </a:solidFill>
              <a:latin typeface="Comic Sans MS"/>
              <a:ea typeface="Comic Sans MS"/>
              <a:cs typeface="Comic Sans MS"/>
              <a:sym typeface="Comic Sans MS"/>
            </a:endParaRPr>
          </a:p>
        </p:txBody>
      </p:sp>
      <p:pic>
        <p:nvPicPr>
          <p:cNvPr id="437" name="Google Shape;437;p35"/>
          <p:cNvPicPr preferRelativeResize="0"/>
          <p:nvPr/>
        </p:nvPicPr>
        <p:blipFill rotWithShape="1">
          <a:blip r:embed="rId3">
            <a:alphaModFix/>
          </a:blip>
          <a:srcRect b="0" l="0" r="0" t="0"/>
          <a:stretch/>
        </p:blipFill>
        <p:spPr>
          <a:xfrm>
            <a:off x="539750" y="1557338"/>
            <a:ext cx="8416925" cy="4032250"/>
          </a:xfrm>
          <a:prstGeom prst="rect">
            <a:avLst/>
          </a:prstGeom>
          <a:noFill/>
          <a:ln>
            <a:noFill/>
          </a:ln>
        </p:spPr>
      </p:pic>
      <p:pic>
        <p:nvPicPr>
          <p:cNvPr id="438" name="Google Shape;438;p35"/>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6"/>
          <p:cNvSpPr txBox="1"/>
          <p:nvPr>
            <p:ph type="title"/>
          </p:nvPr>
        </p:nvSpPr>
        <p:spPr>
          <a:xfrm>
            <a:off x="468313" y="115888"/>
            <a:ext cx="7051675"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GB" sz="5400" u="sng">
                <a:solidFill>
                  <a:srgbClr val="FF0000"/>
                </a:solidFill>
                <a:latin typeface="Comic Sans MS"/>
                <a:ea typeface="Comic Sans MS"/>
                <a:cs typeface="Comic Sans MS"/>
                <a:sym typeface="Comic Sans MS"/>
              </a:rPr>
              <a:t>Science</a:t>
            </a:r>
            <a:endParaRPr b="1" sz="5400" u="sng">
              <a:solidFill>
                <a:srgbClr val="FF0000"/>
              </a:solidFill>
              <a:latin typeface="Comic Sans MS"/>
              <a:ea typeface="Comic Sans MS"/>
              <a:cs typeface="Comic Sans MS"/>
              <a:sym typeface="Comic Sans MS"/>
            </a:endParaRPr>
          </a:p>
        </p:txBody>
      </p:sp>
      <p:sp>
        <p:nvSpPr>
          <p:cNvPr id="445" name="Google Shape;445;p36"/>
          <p:cNvSpPr txBox="1"/>
          <p:nvPr>
            <p:ph idx="1" type="body"/>
          </p:nvPr>
        </p:nvSpPr>
        <p:spPr>
          <a:xfrm>
            <a:off x="177800" y="1125550"/>
            <a:ext cx="7811700" cy="537210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3200"/>
              <a:buFont typeface="Arial"/>
              <a:buNone/>
            </a:pPr>
            <a:r>
              <a:rPr lang="en-GB">
                <a:latin typeface="Arial"/>
                <a:ea typeface="Arial"/>
                <a:cs typeface="Arial"/>
                <a:sym typeface="Arial"/>
              </a:rPr>
              <a:t> </a:t>
            </a:r>
            <a:endParaRPr sz="3600">
              <a:solidFill>
                <a:srgbClr val="FF0000"/>
              </a:solidFill>
              <a:latin typeface="Comic Sans MS"/>
              <a:ea typeface="Comic Sans MS"/>
              <a:cs typeface="Comic Sans MS"/>
              <a:sym typeface="Comic Sans MS"/>
            </a:endParaRPr>
          </a:p>
          <a:p>
            <a:pPr indent="-342900" lvl="0" marL="342900" rtl="0" algn="l">
              <a:lnSpc>
                <a:spcPct val="90000"/>
              </a:lnSpc>
              <a:spcBef>
                <a:spcPts val="720"/>
              </a:spcBef>
              <a:spcAft>
                <a:spcPts val="0"/>
              </a:spcAft>
              <a:buClr>
                <a:srgbClr val="FF0000"/>
              </a:buClr>
              <a:buSzPts val="3600"/>
              <a:buFont typeface="Comic Sans MS"/>
              <a:buChar char="•"/>
            </a:pPr>
            <a:r>
              <a:rPr lang="en-GB" sz="3600">
                <a:solidFill>
                  <a:srgbClr val="FF0000"/>
                </a:solidFill>
                <a:latin typeface="Comic Sans MS"/>
                <a:ea typeface="Comic Sans MS"/>
                <a:cs typeface="Comic Sans MS"/>
                <a:sym typeface="Comic Sans MS"/>
              </a:rPr>
              <a:t>Sound and hearing</a:t>
            </a:r>
            <a:endParaRPr sz="3600">
              <a:solidFill>
                <a:srgbClr val="FF0000"/>
              </a:solidFill>
              <a:latin typeface="Comic Sans MS"/>
              <a:ea typeface="Comic Sans MS"/>
              <a:cs typeface="Comic Sans MS"/>
              <a:sym typeface="Comic Sans MS"/>
            </a:endParaRPr>
          </a:p>
          <a:p>
            <a:pPr indent="-342900" lvl="0" marL="342900" rtl="0" algn="l">
              <a:lnSpc>
                <a:spcPct val="90000"/>
              </a:lnSpc>
              <a:spcBef>
                <a:spcPts val="720"/>
              </a:spcBef>
              <a:spcAft>
                <a:spcPts val="0"/>
              </a:spcAft>
              <a:buClr>
                <a:srgbClr val="FF0000"/>
              </a:buClr>
              <a:buSzPts val="3600"/>
              <a:buFont typeface="Comic Sans MS"/>
              <a:buChar char="•"/>
            </a:pPr>
            <a:r>
              <a:rPr lang="en-GB" sz="3600">
                <a:solidFill>
                  <a:srgbClr val="FF0000"/>
                </a:solidFill>
                <a:latin typeface="Comic Sans MS"/>
                <a:ea typeface="Comic Sans MS"/>
                <a:cs typeface="Comic Sans MS"/>
                <a:sym typeface="Comic Sans MS"/>
              </a:rPr>
              <a:t>Animals including humans</a:t>
            </a:r>
            <a:endParaRPr sz="3600">
              <a:solidFill>
                <a:srgbClr val="FF0000"/>
              </a:solidFill>
              <a:latin typeface="Comic Sans MS"/>
              <a:ea typeface="Comic Sans MS"/>
              <a:cs typeface="Comic Sans MS"/>
              <a:sym typeface="Comic Sans MS"/>
            </a:endParaRPr>
          </a:p>
          <a:p>
            <a:pPr indent="-114300" lvl="0" marL="342900" rtl="0" algn="l">
              <a:lnSpc>
                <a:spcPct val="90000"/>
              </a:lnSpc>
              <a:spcBef>
                <a:spcPts val="720"/>
              </a:spcBef>
              <a:spcAft>
                <a:spcPts val="0"/>
              </a:spcAft>
              <a:buClr>
                <a:schemeClr val="dk1"/>
              </a:buClr>
              <a:buSzPts val="3600"/>
              <a:buFont typeface="Arial"/>
              <a:buNone/>
            </a:pPr>
            <a:r>
              <a:t/>
            </a:r>
            <a:endParaRPr sz="3600">
              <a:solidFill>
                <a:srgbClr val="FF0000"/>
              </a:solidFill>
              <a:latin typeface="Comic Sans MS"/>
              <a:ea typeface="Comic Sans MS"/>
              <a:cs typeface="Comic Sans MS"/>
              <a:sym typeface="Comic Sans MS"/>
            </a:endParaRPr>
          </a:p>
          <a:p>
            <a:pPr indent="-342900" lvl="0" marL="342900" rtl="0" algn="l">
              <a:lnSpc>
                <a:spcPct val="90000"/>
              </a:lnSpc>
              <a:spcBef>
                <a:spcPts val="720"/>
              </a:spcBef>
              <a:spcAft>
                <a:spcPts val="0"/>
              </a:spcAft>
              <a:buClr>
                <a:srgbClr val="0066FF"/>
              </a:buClr>
              <a:buSzPts val="3600"/>
              <a:buFont typeface="Comic Sans MS"/>
              <a:buChar char="•"/>
            </a:pPr>
            <a:r>
              <a:rPr lang="en-GB" sz="3600">
                <a:solidFill>
                  <a:srgbClr val="0066FF"/>
                </a:solidFill>
                <a:latin typeface="Comic Sans MS"/>
                <a:ea typeface="Comic Sans MS"/>
                <a:cs typeface="Comic Sans MS"/>
                <a:sym typeface="Comic Sans MS"/>
              </a:rPr>
              <a:t>Movement, forces and magnets</a:t>
            </a:r>
            <a:endParaRPr sz="3600">
              <a:solidFill>
                <a:srgbClr val="0066FF"/>
              </a:solidFill>
              <a:latin typeface="Comic Sans MS"/>
              <a:ea typeface="Comic Sans MS"/>
              <a:cs typeface="Comic Sans MS"/>
              <a:sym typeface="Comic Sans MS"/>
            </a:endParaRPr>
          </a:p>
          <a:p>
            <a:pPr indent="-342900" lvl="0" marL="342900" rtl="0" algn="l">
              <a:lnSpc>
                <a:spcPct val="90000"/>
              </a:lnSpc>
              <a:spcBef>
                <a:spcPts val="720"/>
              </a:spcBef>
              <a:spcAft>
                <a:spcPts val="0"/>
              </a:spcAft>
              <a:buClr>
                <a:srgbClr val="0066FF"/>
              </a:buClr>
              <a:buSzPts val="3600"/>
              <a:buFont typeface="Comic Sans MS"/>
              <a:buChar char="•"/>
            </a:pPr>
            <a:r>
              <a:rPr lang="en-GB" sz="3600">
                <a:solidFill>
                  <a:srgbClr val="0066FF"/>
                </a:solidFill>
                <a:latin typeface="Comic Sans MS"/>
                <a:ea typeface="Comic Sans MS"/>
                <a:cs typeface="Comic Sans MS"/>
                <a:sym typeface="Comic Sans MS"/>
              </a:rPr>
              <a:t>Materials</a:t>
            </a:r>
            <a:endParaRPr sz="3600">
              <a:solidFill>
                <a:srgbClr val="0066FF"/>
              </a:solidFill>
              <a:latin typeface="Comic Sans MS"/>
              <a:ea typeface="Comic Sans MS"/>
              <a:cs typeface="Comic Sans MS"/>
              <a:sym typeface="Comic Sans MS"/>
            </a:endParaRPr>
          </a:p>
          <a:p>
            <a:pPr indent="-114300" lvl="0" marL="342900" rtl="0" algn="l">
              <a:lnSpc>
                <a:spcPct val="90000"/>
              </a:lnSpc>
              <a:spcBef>
                <a:spcPts val="720"/>
              </a:spcBef>
              <a:spcAft>
                <a:spcPts val="0"/>
              </a:spcAft>
              <a:buClr>
                <a:schemeClr val="dk1"/>
              </a:buClr>
              <a:buSzPts val="3600"/>
              <a:buFont typeface="Arial"/>
              <a:buNone/>
            </a:pPr>
            <a:r>
              <a:t/>
            </a:r>
            <a:endParaRPr i="1" sz="3600" u="sng">
              <a:solidFill>
                <a:srgbClr val="0066FF"/>
              </a:solidFill>
              <a:latin typeface="Comic Sans MS"/>
              <a:ea typeface="Comic Sans MS"/>
              <a:cs typeface="Comic Sans MS"/>
              <a:sym typeface="Comic Sans MS"/>
            </a:endParaRPr>
          </a:p>
          <a:p>
            <a:pPr indent="-342900" lvl="0" marL="342900" rtl="0" algn="l">
              <a:lnSpc>
                <a:spcPct val="90000"/>
              </a:lnSpc>
              <a:spcBef>
                <a:spcPts val="720"/>
              </a:spcBef>
              <a:spcAft>
                <a:spcPts val="0"/>
              </a:spcAft>
              <a:buClr>
                <a:srgbClr val="00CC00"/>
              </a:buClr>
              <a:buSzPts val="3600"/>
              <a:buFont typeface="Comic Sans MS"/>
              <a:buChar char="•"/>
            </a:pPr>
            <a:r>
              <a:rPr lang="en-GB" sz="3600">
                <a:solidFill>
                  <a:srgbClr val="00CC00"/>
                </a:solidFill>
                <a:latin typeface="Comic Sans MS"/>
                <a:ea typeface="Comic Sans MS"/>
                <a:cs typeface="Comic Sans MS"/>
                <a:sym typeface="Comic Sans MS"/>
              </a:rPr>
              <a:t>Earth and space</a:t>
            </a:r>
            <a:endParaRPr sz="3600">
              <a:solidFill>
                <a:srgbClr val="00CC00"/>
              </a:solidFill>
              <a:latin typeface="Comic Sans MS"/>
              <a:ea typeface="Comic Sans MS"/>
              <a:cs typeface="Comic Sans MS"/>
              <a:sym typeface="Comic Sans MS"/>
            </a:endParaRPr>
          </a:p>
          <a:p>
            <a:pPr indent="-342900" lvl="0" marL="342900" rtl="0" algn="l">
              <a:lnSpc>
                <a:spcPct val="90000"/>
              </a:lnSpc>
              <a:spcBef>
                <a:spcPts val="720"/>
              </a:spcBef>
              <a:spcAft>
                <a:spcPts val="0"/>
              </a:spcAft>
              <a:buClr>
                <a:srgbClr val="00CC00"/>
              </a:buClr>
              <a:buSzPts val="3600"/>
              <a:buFont typeface="Comic Sans MS"/>
              <a:buChar char="•"/>
            </a:pPr>
            <a:r>
              <a:rPr lang="en-GB" sz="3600">
                <a:solidFill>
                  <a:srgbClr val="00CC00"/>
                </a:solidFill>
                <a:latin typeface="Comic Sans MS"/>
                <a:ea typeface="Comic Sans MS"/>
                <a:cs typeface="Comic Sans MS"/>
                <a:sym typeface="Comic Sans MS"/>
              </a:rPr>
              <a:t>Living things</a:t>
            </a:r>
            <a:endParaRPr sz="3600">
              <a:solidFill>
                <a:srgbClr val="00CC00"/>
              </a:solidFill>
              <a:latin typeface="Comic Sans MS"/>
              <a:ea typeface="Comic Sans MS"/>
              <a:cs typeface="Comic Sans MS"/>
              <a:sym typeface="Comic Sans MS"/>
            </a:endParaRPr>
          </a:p>
        </p:txBody>
      </p:sp>
      <p:sp>
        <p:nvSpPr>
          <p:cNvPr id="446" name="Google Shape;446;p36"/>
          <p:cNvSpPr txBox="1"/>
          <p:nvPr/>
        </p:nvSpPr>
        <p:spPr>
          <a:xfrm>
            <a:off x="4932363" y="3284538"/>
            <a:ext cx="3168650" cy="4270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Times New Roman"/>
              <a:ea typeface="Times New Roman"/>
              <a:cs typeface="Times New Roman"/>
              <a:sym typeface="Times New Roman"/>
            </a:endParaRPr>
          </a:p>
        </p:txBody>
      </p:sp>
      <p:pic>
        <p:nvPicPr>
          <p:cNvPr id="447" name="Google Shape;447;p36"/>
          <p:cNvPicPr preferRelativeResize="0"/>
          <p:nvPr/>
        </p:nvPicPr>
        <p:blipFill rotWithShape="1">
          <a:blip r:embed="rId3">
            <a:alphaModFix/>
          </a:blip>
          <a:srcRect b="0" l="0" r="0" t="0"/>
          <a:stretch/>
        </p:blipFill>
        <p:spPr>
          <a:xfrm>
            <a:off x="5591175" y="705301"/>
            <a:ext cx="1216025" cy="1214438"/>
          </a:xfrm>
          <a:prstGeom prst="rect">
            <a:avLst/>
          </a:prstGeom>
          <a:noFill/>
          <a:ln>
            <a:noFill/>
          </a:ln>
        </p:spPr>
      </p:pic>
      <p:pic>
        <p:nvPicPr>
          <p:cNvPr id="448" name="Google Shape;448;p36"/>
          <p:cNvPicPr preferRelativeResize="0"/>
          <p:nvPr/>
        </p:nvPicPr>
        <p:blipFill rotWithShape="1">
          <a:blip r:embed="rId4">
            <a:alphaModFix/>
          </a:blip>
          <a:srcRect b="0" l="0" r="0" t="0"/>
          <a:stretch/>
        </p:blipFill>
        <p:spPr>
          <a:xfrm>
            <a:off x="6723961" y="4143890"/>
            <a:ext cx="2190750" cy="2085975"/>
          </a:xfrm>
          <a:prstGeom prst="rect">
            <a:avLst/>
          </a:prstGeom>
          <a:noFill/>
          <a:ln>
            <a:noFill/>
          </a:ln>
        </p:spPr>
      </p:pic>
      <p:pic>
        <p:nvPicPr>
          <p:cNvPr id="449" name="Google Shape;449;p36"/>
          <p:cNvPicPr preferRelativeResize="0"/>
          <p:nvPr/>
        </p:nvPicPr>
        <p:blipFill rotWithShape="1">
          <a:blip r:embed="rId5">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g140eb34ae15_0_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20000"/>
                </a:solidFill>
                <a:latin typeface="Comic Sans MS"/>
                <a:ea typeface="Comic Sans MS"/>
                <a:cs typeface="Comic Sans MS"/>
                <a:sym typeface="Comic Sans MS"/>
              </a:rPr>
              <a:t>Art and DT</a:t>
            </a:r>
            <a:endParaRPr>
              <a:solidFill>
                <a:srgbClr val="F20000"/>
              </a:solidFill>
              <a:latin typeface="Comic Sans MS"/>
              <a:ea typeface="Comic Sans MS"/>
              <a:cs typeface="Comic Sans MS"/>
              <a:sym typeface="Comic Sans MS"/>
            </a:endParaRPr>
          </a:p>
        </p:txBody>
      </p:sp>
      <p:sp>
        <p:nvSpPr>
          <p:cNvPr id="456" name="Google Shape;456;g140eb34ae15_0_0"/>
          <p:cNvSpPr txBox="1"/>
          <p:nvPr>
            <p:ph idx="1" type="body"/>
          </p:nvPr>
        </p:nvSpPr>
        <p:spPr>
          <a:xfrm>
            <a:off x="0" y="1256125"/>
            <a:ext cx="4495800" cy="515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rPr b="1" lang="en-GB" sz="2400">
                <a:latin typeface="Comic Sans MS"/>
                <a:ea typeface="Comic Sans MS"/>
                <a:cs typeface="Comic Sans MS"/>
                <a:sym typeface="Comic Sans MS"/>
              </a:rPr>
              <a:t>Autumn first half term:</a:t>
            </a:r>
            <a:endParaRPr b="1" sz="2400">
              <a:latin typeface="Comic Sans MS"/>
              <a:ea typeface="Comic Sans MS"/>
              <a:cs typeface="Comic Sans MS"/>
              <a:sym typeface="Comic Sans MS"/>
            </a:endParaRPr>
          </a:p>
          <a:p>
            <a:pPr indent="-381000" lvl="0" marL="457200" rtl="0" algn="l">
              <a:lnSpc>
                <a:spcPct val="100000"/>
              </a:lnSpc>
              <a:spcBef>
                <a:spcPts val="360"/>
              </a:spcBef>
              <a:spcAft>
                <a:spcPts val="0"/>
              </a:spcAft>
              <a:buSzPts val="2400"/>
              <a:buFont typeface="Comic Sans MS"/>
              <a:buChar char="•"/>
            </a:pPr>
            <a:r>
              <a:rPr lang="en-GB" sz="2400">
                <a:latin typeface="Comic Sans MS"/>
                <a:ea typeface="Comic Sans MS"/>
                <a:cs typeface="Comic Sans MS"/>
                <a:sym typeface="Comic Sans MS"/>
              </a:rPr>
              <a:t>Art - Drawing Pop Portraits </a:t>
            </a:r>
            <a:endParaRPr sz="2400">
              <a:latin typeface="Comic Sans MS"/>
              <a:ea typeface="Comic Sans MS"/>
              <a:cs typeface="Comic Sans MS"/>
              <a:sym typeface="Comic Sans MS"/>
            </a:endParaRPr>
          </a:p>
          <a:p>
            <a:pPr indent="0" lvl="0" marL="0" rtl="0" algn="l">
              <a:lnSpc>
                <a:spcPct val="100000"/>
              </a:lnSpc>
              <a:spcBef>
                <a:spcPts val="360"/>
              </a:spcBef>
              <a:spcAft>
                <a:spcPts val="0"/>
              </a:spcAft>
              <a:buSzPts val="1800"/>
              <a:buNone/>
            </a:pPr>
            <a:r>
              <a:rPr b="1" lang="en-GB" sz="2400">
                <a:latin typeface="Comic Sans MS"/>
                <a:ea typeface="Comic Sans MS"/>
                <a:cs typeface="Comic Sans MS"/>
                <a:sym typeface="Comic Sans MS"/>
              </a:rPr>
              <a:t>Autumn second half term:</a:t>
            </a:r>
            <a:endParaRPr b="1" sz="2400">
              <a:latin typeface="Comic Sans MS"/>
              <a:ea typeface="Comic Sans MS"/>
              <a:cs typeface="Comic Sans MS"/>
              <a:sym typeface="Comic Sans MS"/>
            </a:endParaRPr>
          </a:p>
          <a:p>
            <a:pPr indent="-381000" lvl="0" marL="457200" rtl="0" algn="l">
              <a:lnSpc>
                <a:spcPct val="100000"/>
              </a:lnSpc>
              <a:spcBef>
                <a:spcPts val="360"/>
              </a:spcBef>
              <a:spcAft>
                <a:spcPts val="0"/>
              </a:spcAft>
              <a:buSzPts val="2400"/>
              <a:buFont typeface="Comic Sans MS"/>
              <a:buChar char="•"/>
            </a:pPr>
            <a:r>
              <a:rPr lang="en-GB" sz="2400">
                <a:latin typeface="Comic Sans MS"/>
                <a:ea typeface="Comic Sans MS"/>
                <a:cs typeface="Comic Sans MS"/>
                <a:sym typeface="Comic Sans MS"/>
              </a:rPr>
              <a:t>DT - Textiles Paste Relief - Coat of Arms</a:t>
            </a:r>
            <a:endParaRPr sz="2400">
              <a:latin typeface="Comic Sans MS"/>
              <a:ea typeface="Comic Sans MS"/>
              <a:cs typeface="Comic Sans MS"/>
              <a:sym typeface="Comic Sans MS"/>
            </a:endParaRPr>
          </a:p>
          <a:p>
            <a:pPr indent="0" lvl="0" marL="0" rtl="0" algn="l">
              <a:lnSpc>
                <a:spcPct val="100000"/>
              </a:lnSpc>
              <a:spcBef>
                <a:spcPts val="360"/>
              </a:spcBef>
              <a:spcAft>
                <a:spcPts val="0"/>
              </a:spcAft>
              <a:buSzPts val="1800"/>
              <a:buNone/>
            </a:pPr>
            <a:r>
              <a:rPr b="1" lang="en-GB" sz="2400">
                <a:latin typeface="Comic Sans MS"/>
                <a:ea typeface="Comic Sans MS"/>
                <a:cs typeface="Comic Sans MS"/>
                <a:sym typeface="Comic Sans MS"/>
              </a:rPr>
              <a:t>Spring first half term:</a:t>
            </a:r>
            <a:endParaRPr b="1" sz="2400">
              <a:latin typeface="Comic Sans MS"/>
              <a:ea typeface="Comic Sans MS"/>
              <a:cs typeface="Comic Sans MS"/>
              <a:sym typeface="Comic Sans MS"/>
            </a:endParaRPr>
          </a:p>
          <a:p>
            <a:pPr indent="-381000" lvl="0" marL="457200" rtl="0" algn="l">
              <a:lnSpc>
                <a:spcPct val="100000"/>
              </a:lnSpc>
              <a:spcBef>
                <a:spcPts val="360"/>
              </a:spcBef>
              <a:spcAft>
                <a:spcPts val="0"/>
              </a:spcAft>
              <a:buSzPts val="2400"/>
              <a:buFont typeface="Comic Sans MS"/>
              <a:buChar char="•"/>
            </a:pPr>
            <a:r>
              <a:rPr lang="en-GB" sz="2400">
                <a:latin typeface="Comic Sans MS"/>
                <a:ea typeface="Comic Sans MS"/>
                <a:cs typeface="Comic Sans MS"/>
                <a:sym typeface="Comic Sans MS"/>
              </a:rPr>
              <a:t>Art - Painting movement lines</a:t>
            </a:r>
            <a:endParaRPr sz="2400">
              <a:latin typeface="Comic Sans MS"/>
              <a:ea typeface="Comic Sans MS"/>
              <a:cs typeface="Comic Sans MS"/>
              <a:sym typeface="Comic Sans MS"/>
            </a:endParaRPr>
          </a:p>
          <a:p>
            <a:pPr indent="0" lvl="0" marL="0" rtl="0" algn="l">
              <a:lnSpc>
                <a:spcPct val="100000"/>
              </a:lnSpc>
              <a:spcBef>
                <a:spcPts val="360"/>
              </a:spcBef>
              <a:spcAft>
                <a:spcPts val="0"/>
              </a:spcAft>
              <a:buSzPts val="1800"/>
              <a:buNone/>
            </a:pPr>
            <a:r>
              <a:rPr b="1" lang="en-GB" sz="2400">
                <a:latin typeface="Comic Sans MS"/>
                <a:ea typeface="Comic Sans MS"/>
                <a:cs typeface="Comic Sans MS"/>
                <a:sym typeface="Comic Sans MS"/>
              </a:rPr>
              <a:t>Spring second half term:</a:t>
            </a:r>
            <a:endParaRPr b="1" sz="2400">
              <a:latin typeface="Comic Sans MS"/>
              <a:ea typeface="Comic Sans MS"/>
              <a:cs typeface="Comic Sans MS"/>
              <a:sym typeface="Comic Sans MS"/>
            </a:endParaRPr>
          </a:p>
          <a:p>
            <a:pPr indent="-381000" lvl="0" marL="457200" rtl="0" algn="l">
              <a:lnSpc>
                <a:spcPct val="100000"/>
              </a:lnSpc>
              <a:spcBef>
                <a:spcPts val="360"/>
              </a:spcBef>
              <a:spcAft>
                <a:spcPts val="0"/>
              </a:spcAft>
              <a:buSzPts val="2400"/>
              <a:buFont typeface="Comic Sans MS"/>
              <a:buChar char="•"/>
            </a:pPr>
            <a:r>
              <a:rPr lang="en-GB" sz="2400">
                <a:latin typeface="Comic Sans MS"/>
                <a:ea typeface="Comic Sans MS"/>
                <a:cs typeface="Comic Sans MS"/>
                <a:sym typeface="Comic Sans MS"/>
              </a:rPr>
              <a:t>DT - Fairground Transition Project - Secondary linked</a:t>
            </a:r>
            <a:endParaRPr sz="2400">
              <a:latin typeface="Comic Sans MS"/>
              <a:ea typeface="Comic Sans MS"/>
              <a:cs typeface="Comic Sans MS"/>
              <a:sym typeface="Comic Sans MS"/>
            </a:endParaRPr>
          </a:p>
        </p:txBody>
      </p:sp>
      <p:sp>
        <p:nvSpPr>
          <p:cNvPr id="457" name="Google Shape;457;g140eb34ae15_0_0"/>
          <p:cNvSpPr txBox="1"/>
          <p:nvPr>
            <p:ph idx="2" type="body"/>
          </p:nvPr>
        </p:nvSpPr>
        <p:spPr>
          <a:xfrm>
            <a:off x="4648200" y="1600200"/>
            <a:ext cx="4438500" cy="218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rPr b="1" lang="en-GB" sz="2400">
                <a:latin typeface="Comic Sans MS"/>
                <a:ea typeface="Comic Sans MS"/>
                <a:cs typeface="Comic Sans MS"/>
                <a:sym typeface="Comic Sans MS"/>
              </a:rPr>
              <a:t>Summer first half term:</a:t>
            </a:r>
            <a:endParaRPr b="1" sz="2400">
              <a:latin typeface="Comic Sans MS"/>
              <a:ea typeface="Comic Sans MS"/>
              <a:cs typeface="Comic Sans MS"/>
              <a:sym typeface="Comic Sans MS"/>
            </a:endParaRPr>
          </a:p>
          <a:p>
            <a:pPr indent="-381000" lvl="0" marL="457200" rtl="0" algn="l">
              <a:lnSpc>
                <a:spcPct val="100000"/>
              </a:lnSpc>
              <a:spcBef>
                <a:spcPts val="360"/>
              </a:spcBef>
              <a:spcAft>
                <a:spcPts val="0"/>
              </a:spcAft>
              <a:buSzPts val="2400"/>
              <a:buFont typeface="Comic Sans MS"/>
              <a:buChar char="•"/>
            </a:pPr>
            <a:r>
              <a:rPr lang="en-GB" sz="2400">
                <a:latin typeface="Comic Sans MS"/>
                <a:ea typeface="Comic Sans MS"/>
                <a:cs typeface="Comic Sans MS"/>
                <a:sym typeface="Comic Sans MS"/>
              </a:rPr>
              <a:t>Stretch art and DT skills</a:t>
            </a:r>
            <a:endParaRPr sz="2400">
              <a:latin typeface="Comic Sans MS"/>
              <a:ea typeface="Comic Sans MS"/>
              <a:cs typeface="Comic Sans MS"/>
              <a:sym typeface="Comic Sans MS"/>
            </a:endParaRPr>
          </a:p>
          <a:p>
            <a:pPr indent="0" lvl="0" marL="0" rtl="0" algn="l">
              <a:lnSpc>
                <a:spcPct val="100000"/>
              </a:lnSpc>
              <a:spcBef>
                <a:spcPts val="360"/>
              </a:spcBef>
              <a:spcAft>
                <a:spcPts val="0"/>
              </a:spcAft>
              <a:buSzPts val="1800"/>
              <a:buNone/>
            </a:pPr>
            <a:r>
              <a:rPr b="1" lang="en-GB" sz="2400">
                <a:latin typeface="Comic Sans MS"/>
                <a:ea typeface="Comic Sans MS"/>
                <a:cs typeface="Comic Sans MS"/>
                <a:sym typeface="Comic Sans MS"/>
              </a:rPr>
              <a:t>Summer second half term: </a:t>
            </a:r>
            <a:endParaRPr b="1" sz="2400">
              <a:latin typeface="Comic Sans MS"/>
              <a:ea typeface="Comic Sans MS"/>
              <a:cs typeface="Comic Sans MS"/>
              <a:sym typeface="Comic Sans MS"/>
            </a:endParaRPr>
          </a:p>
          <a:p>
            <a:pPr indent="-381000" lvl="0" marL="457200" rtl="0" algn="l">
              <a:lnSpc>
                <a:spcPct val="100000"/>
              </a:lnSpc>
              <a:spcBef>
                <a:spcPts val="360"/>
              </a:spcBef>
              <a:spcAft>
                <a:spcPts val="0"/>
              </a:spcAft>
              <a:buSzPts val="2400"/>
              <a:buFont typeface="Comic Sans MS"/>
              <a:buChar char="•"/>
            </a:pPr>
            <a:r>
              <a:rPr lang="en-GB" sz="2400">
                <a:latin typeface="Comic Sans MS"/>
                <a:ea typeface="Comic Sans MS"/>
                <a:cs typeface="Comic Sans MS"/>
                <a:sym typeface="Comic Sans MS"/>
              </a:rPr>
              <a:t>DT - Cooking Pretzels</a:t>
            </a:r>
            <a:endParaRPr sz="2400">
              <a:latin typeface="Comic Sans MS"/>
              <a:ea typeface="Comic Sans MS"/>
              <a:cs typeface="Comic Sans MS"/>
              <a:sym typeface="Comic Sans MS"/>
            </a:endParaRPr>
          </a:p>
        </p:txBody>
      </p:sp>
      <p:pic>
        <p:nvPicPr>
          <p:cNvPr id="458" name="Google Shape;458;g140eb34ae15_0_0"/>
          <p:cNvPicPr preferRelativeResize="0"/>
          <p:nvPr/>
        </p:nvPicPr>
        <p:blipFill>
          <a:blip r:embed="rId3">
            <a:alphaModFix/>
          </a:blip>
          <a:stretch>
            <a:fillRect/>
          </a:stretch>
        </p:blipFill>
        <p:spPr>
          <a:xfrm>
            <a:off x="4992200" y="3847250"/>
            <a:ext cx="3350602" cy="2766900"/>
          </a:xfrm>
          <a:prstGeom prst="rect">
            <a:avLst/>
          </a:prstGeom>
          <a:noFill/>
          <a:ln>
            <a:noFill/>
          </a:ln>
        </p:spPr>
      </p:pic>
      <p:pic>
        <p:nvPicPr>
          <p:cNvPr id="459" name="Google Shape;459;g140eb34ae15_0_0"/>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37"/>
          <p:cNvSpPr txBox="1"/>
          <p:nvPr>
            <p:ph type="title"/>
          </p:nvPr>
        </p:nvSpPr>
        <p:spPr>
          <a:xfrm>
            <a:off x="684213" y="26035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Computing</a:t>
            </a:r>
            <a:endParaRPr>
              <a:solidFill>
                <a:srgbClr val="FF0000"/>
              </a:solidFill>
              <a:latin typeface="Comic Sans MS"/>
              <a:ea typeface="Comic Sans MS"/>
              <a:cs typeface="Comic Sans MS"/>
              <a:sym typeface="Comic Sans MS"/>
            </a:endParaRPr>
          </a:p>
        </p:txBody>
      </p:sp>
      <p:sp>
        <p:nvSpPr>
          <p:cNvPr id="466" name="Google Shape;466;p37"/>
          <p:cNvSpPr/>
          <p:nvPr/>
        </p:nvSpPr>
        <p:spPr>
          <a:xfrm>
            <a:off x="179388" y="1628775"/>
            <a:ext cx="8785225" cy="4968875"/>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100000"/>
              </a:lnSpc>
              <a:spcBef>
                <a:spcPts val="0"/>
              </a:spcBef>
              <a:spcAft>
                <a:spcPts val="0"/>
              </a:spcAft>
              <a:buClr>
                <a:schemeClr val="dk1"/>
              </a:buClr>
              <a:buSzPts val="3600"/>
              <a:buFont typeface="Arial"/>
              <a:buNone/>
            </a:pPr>
            <a:r>
              <a:rPr b="0" i="0" lang="en-GB" sz="3600" u="none" cap="none" strike="noStrike">
                <a:solidFill>
                  <a:schemeClr val="dk1"/>
                </a:solidFill>
                <a:latin typeface="Arial"/>
                <a:ea typeface="Arial"/>
                <a:cs typeface="Arial"/>
                <a:sym typeface="Arial"/>
              </a:rPr>
              <a:t>  </a:t>
            </a:r>
            <a:r>
              <a:rPr b="0" i="0" lang="en-GB" sz="3600" u="none" cap="none" strike="noStrike">
                <a:solidFill>
                  <a:schemeClr val="dk1"/>
                </a:solidFill>
                <a:latin typeface="Comic Sans MS"/>
                <a:ea typeface="Comic Sans MS"/>
                <a:cs typeface="Comic Sans MS"/>
                <a:sym typeface="Comic Sans MS"/>
              </a:rPr>
              <a:t> The children have one computing lesson a week in the computing room.</a:t>
            </a:r>
            <a:endParaRPr b="0" i="0" sz="1400" u="none" cap="none" strike="noStrike">
              <a:solidFill>
                <a:srgbClr val="000000"/>
              </a:solidFill>
              <a:latin typeface="Comic Sans MS"/>
              <a:ea typeface="Comic Sans MS"/>
              <a:cs typeface="Comic Sans MS"/>
              <a:sym typeface="Comic Sans MS"/>
            </a:endParaRPr>
          </a:p>
          <a:p>
            <a:pPr indent="-342900" lvl="0" marL="342900" marR="0" rtl="0" algn="l">
              <a:lnSpc>
                <a:spcPct val="100000"/>
              </a:lnSpc>
              <a:spcBef>
                <a:spcPts val="56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Data and Information</a:t>
            </a:r>
            <a:endParaRPr sz="2800">
              <a:solidFill>
                <a:schemeClr val="dk1"/>
              </a:solidFill>
              <a:latin typeface="Comic Sans MS"/>
              <a:ea typeface="Comic Sans MS"/>
              <a:cs typeface="Comic Sans MS"/>
              <a:sym typeface="Comic Sans MS"/>
            </a:endParaRPr>
          </a:p>
          <a:p>
            <a:pPr indent="-342900" lvl="0" marL="342900" marR="0" rtl="0" algn="l">
              <a:lnSpc>
                <a:spcPct val="100000"/>
              </a:lnSpc>
              <a:spcBef>
                <a:spcPts val="56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Media Creation</a:t>
            </a:r>
            <a:endParaRPr sz="2800">
              <a:solidFill>
                <a:schemeClr val="dk1"/>
              </a:solidFill>
              <a:latin typeface="Comic Sans MS"/>
              <a:ea typeface="Comic Sans MS"/>
              <a:cs typeface="Comic Sans MS"/>
              <a:sym typeface="Comic Sans MS"/>
            </a:endParaRPr>
          </a:p>
          <a:p>
            <a:pPr indent="-342900" lvl="0" marL="342900" marR="0" rtl="0" algn="l">
              <a:lnSpc>
                <a:spcPct val="100000"/>
              </a:lnSpc>
              <a:spcBef>
                <a:spcPts val="56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Computer Networks</a:t>
            </a:r>
            <a:endParaRPr sz="2800">
              <a:solidFill>
                <a:schemeClr val="dk1"/>
              </a:solidFill>
              <a:latin typeface="Comic Sans MS"/>
              <a:ea typeface="Comic Sans MS"/>
              <a:cs typeface="Comic Sans MS"/>
              <a:sym typeface="Comic Sans MS"/>
            </a:endParaRPr>
          </a:p>
          <a:p>
            <a:pPr indent="-342900" lvl="0" marL="342900" marR="0" rtl="0" algn="l">
              <a:lnSpc>
                <a:spcPct val="100000"/>
              </a:lnSpc>
              <a:spcBef>
                <a:spcPts val="56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Information Technology</a:t>
            </a:r>
            <a:endParaRPr sz="2800">
              <a:solidFill>
                <a:schemeClr val="dk1"/>
              </a:solidFill>
              <a:latin typeface="Comic Sans MS"/>
              <a:ea typeface="Comic Sans MS"/>
              <a:cs typeface="Comic Sans MS"/>
              <a:sym typeface="Comic Sans MS"/>
            </a:endParaRPr>
          </a:p>
          <a:p>
            <a:pPr indent="-342900" lvl="0" marL="342900" marR="0" rtl="0" algn="l">
              <a:lnSpc>
                <a:spcPct val="100000"/>
              </a:lnSpc>
              <a:spcBef>
                <a:spcPts val="560"/>
              </a:spcBef>
              <a:spcAft>
                <a:spcPts val="0"/>
              </a:spcAft>
              <a:buClr>
                <a:schemeClr val="dk1"/>
              </a:buClr>
              <a:buSzPts val="2800"/>
              <a:buFont typeface="Comic Sans MS"/>
              <a:buChar char="•"/>
            </a:pPr>
            <a:r>
              <a:rPr lang="en-GB" sz="2800">
                <a:solidFill>
                  <a:schemeClr val="dk1"/>
                </a:solidFill>
                <a:latin typeface="Comic Sans MS"/>
                <a:ea typeface="Comic Sans MS"/>
                <a:cs typeface="Comic Sans MS"/>
                <a:sym typeface="Comic Sans MS"/>
              </a:rPr>
              <a:t>Computer Science</a:t>
            </a:r>
            <a:endParaRPr sz="2800">
              <a:solidFill>
                <a:schemeClr val="dk1"/>
              </a:solidFill>
              <a:latin typeface="Comic Sans MS"/>
              <a:ea typeface="Comic Sans MS"/>
              <a:cs typeface="Comic Sans MS"/>
              <a:sym typeface="Comic Sans MS"/>
            </a:endParaRPr>
          </a:p>
          <a:p>
            <a:pPr indent="0" lvl="0" marL="0" marR="0" rtl="0" algn="l">
              <a:lnSpc>
                <a:spcPct val="100000"/>
              </a:lnSpc>
              <a:spcBef>
                <a:spcPts val="720"/>
              </a:spcBef>
              <a:spcAft>
                <a:spcPts val="0"/>
              </a:spcAft>
              <a:buClr>
                <a:schemeClr val="dk1"/>
              </a:buClr>
              <a:buSzPts val="3600"/>
              <a:buFont typeface="Arial"/>
              <a:buNone/>
            </a:pPr>
            <a:r>
              <a:t/>
            </a:r>
            <a:endParaRPr b="0" i="0" sz="1400" u="none" cap="none" strike="noStrike">
              <a:solidFill>
                <a:srgbClr val="000000"/>
              </a:solidFill>
              <a:latin typeface="Arial"/>
              <a:ea typeface="Arial"/>
              <a:cs typeface="Arial"/>
              <a:sym typeface="Arial"/>
            </a:endParaRPr>
          </a:p>
          <a:p>
            <a:pPr indent="-342900" lvl="0" marL="342900" marR="0" rtl="0" algn="ctr">
              <a:lnSpc>
                <a:spcPct val="100000"/>
              </a:lnSpc>
              <a:spcBef>
                <a:spcPts val="720"/>
              </a:spcBef>
              <a:spcAft>
                <a:spcPts val="0"/>
              </a:spcAft>
              <a:buClr>
                <a:schemeClr val="dk1"/>
              </a:buClr>
              <a:buSzPts val="3600"/>
              <a:buFont typeface="Arial"/>
              <a:buNone/>
            </a:pPr>
            <a:r>
              <a:t/>
            </a:r>
            <a:endParaRPr b="0" i="0" sz="3600" u="none" cap="none" strike="noStrike">
              <a:solidFill>
                <a:schemeClr val="dk1"/>
              </a:solidFill>
              <a:latin typeface="Comic Sans MS"/>
              <a:ea typeface="Comic Sans MS"/>
              <a:cs typeface="Comic Sans MS"/>
              <a:sym typeface="Comic Sans MS"/>
            </a:endParaRPr>
          </a:p>
        </p:txBody>
      </p:sp>
      <p:pic>
        <p:nvPicPr>
          <p:cNvPr descr="j0195384" id="467" name="Google Shape;467;p37"/>
          <p:cNvPicPr preferRelativeResize="0"/>
          <p:nvPr>
            <p:ph idx="2" type="body"/>
          </p:nvPr>
        </p:nvPicPr>
        <p:blipFill rotWithShape="1">
          <a:blip r:embed="rId3">
            <a:alphaModFix/>
          </a:blip>
          <a:srcRect b="0" l="0" r="0" t="0"/>
          <a:stretch/>
        </p:blipFill>
        <p:spPr>
          <a:xfrm>
            <a:off x="468313" y="147638"/>
            <a:ext cx="1339850" cy="1368425"/>
          </a:xfrm>
          <a:prstGeom prst="rect">
            <a:avLst/>
          </a:prstGeom>
          <a:noFill/>
          <a:ln>
            <a:noFill/>
          </a:ln>
        </p:spPr>
      </p:pic>
      <p:pic>
        <p:nvPicPr>
          <p:cNvPr id="468" name="Google Shape;468;p37"/>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38"/>
          <p:cNvSpPr txBox="1"/>
          <p:nvPr>
            <p:ph type="title"/>
          </p:nvPr>
        </p:nvSpPr>
        <p:spPr>
          <a:xfrm>
            <a:off x="468313" y="71438"/>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Comic Sans MS"/>
                <a:ea typeface="Comic Sans MS"/>
                <a:cs typeface="Comic Sans MS"/>
                <a:sym typeface="Comic Sans MS"/>
              </a:rPr>
              <a:t>Religious Education</a:t>
            </a:r>
            <a:endParaRPr sz="5400">
              <a:solidFill>
                <a:srgbClr val="FF0000"/>
              </a:solidFill>
              <a:latin typeface="Comic Sans MS"/>
              <a:ea typeface="Comic Sans MS"/>
              <a:cs typeface="Comic Sans MS"/>
              <a:sym typeface="Comic Sans MS"/>
            </a:endParaRPr>
          </a:p>
        </p:txBody>
      </p:sp>
      <p:sp>
        <p:nvSpPr>
          <p:cNvPr id="475" name="Google Shape;475;p38"/>
          <p:cNvSpPr txBox="1"/>
          <p:nvPr>
            <p:ph idx="1" type="body"/>
          </p:nvPr>
        </p:nvSpPr>
        <p:spPr>
          <a:xfrm>
            <a:off x="250825" y="1125538"/>
            <a:ext cx="8642350" cy="5616575"/>
          </a:xfrm>
          <a:prstGeom prst="rect">
            <a:avLst/>
          </a:prstGeom>
          <a:noFill/>
          <a:ln>
            <a:noFill/>
          </a:ln>
        </p:spPr>
        <p:txBody>
          <a:bodyPr anchorCtr="0" anchor="t" bIns="45700" lIns="91425" spcFirstLastPara="1" rIns="91425" wrap="square" tIns="45700">
            <a:noAutofit/>
          </a:bodyPr>
          <a:lstStyle/>
          <a:p>
            <a:pPr indent="-342900" lvl="0" marL="342900" rtl="0" algn="ctr">
              <a:lnSpc>
                <a:spcPct val="80000"/>
              </a:lnSpc>
              <a:spcBef>
                <a:spcPts val="640"/>
              </a:spcBef>
              <a:spcAft>
                <a:spcPts val="0"/>
              </a:spcAft>
              <a:buClr>
                <a:schemeClr val="dk1"/>
              </a:buClr>
              <a:buSzPts val="3200"/>
              <a:buFont typeface="Arial"/>
              <a:buNone/>
            </a:pPr>
            <a:r>
              <a:t/>
            </a:r>
            <a:endParaRPr>
              <a:latin typeface="Comic Sans MS"/>
              <a:ea typeface="Comic Sans MS"/>
              <a:cs typeface="Comic Sans MS"/>
              <a:sym typeface="Comic Sans MS"/>
            </a:endParaRPr>
          </a:p>
          <a:p>
            <a:pPr indent="-342900" lvl="0" marL="342900" rtl="0" algn="l">
              <a:lnSpc>
                <a:spcPct val="80000"/>
              </a:lnSpc>
              <a:spcBef>
                <a:spcPts val="640"/>
              </a:spcBef>
              <a:spcAft>
                <a:spcPts val="0"/>
              </a:spcAft>
              <a:buClr>
                <a:schemeClr val="accent2"/>
              </a:buClr>
              <a:buSzPts val="3200"/>
              <a:buFont typeface="Arial"/>
              <a:buNone/>
            </a:pPr>
            <a:r>
              <a:rPr lang="en-GB" u="sng">
                <a:solidFill>
                  <a:schemeClr val="accent2"/>
                </a:solidFill>
                <a:latin typeface="Comic Sans MS"/>
                <a:ea typeface="Comic Sans MS"/>
                <a:cs typeface="Comic Sans MS"/>
                <a:sym typeface="Comic Sans MS"/>
              </a:rPr>
              <a:t>Autumn Term</a:t>
            </a:r>
            <a:endParaRPr>
              <a:latin typeface="Comic Sans MS"/>
              <a:ea typeface="Comic Sans MS"/>
              <a:cs typeface="Comic Sans MS"/>
              <a:sym typeface="Comic Sans MS"/>
            </a:endParaRPr>
          </a:p>
          <a:p>
            <a:pPr indent="-342900" lvl="0" marL="342900" rtl="0" algn="l">
              <a:lnSpc>
                <a:spcPct val="80000"/>
              </a:lnSpc>
              <a:spcBef>
                <a:spcPts val="640"/>
              </a:spcBef>
              <a:spcAft>
                <a:spcPts val="0"/>
              </a:spcAft>
              <a:buClr>
                <a:schemeClr val="accent2"/>
              </a:buClr>
              <a:buSzPts val="3200"/>
              <a:buFont typeface="Arial"/>
              <a:buNone/>
            </a:pPr>
            <a:r>
              <a:rPr lang="en-GB">
                <a:solidFill>
                  <a:schemeClr val="accent2"/>
                </a:solidFill>
                <a:latin typeface="Comic Sans MS"/>
                <a:ea typeface="Comic Sans MS"/>
                <a:cs typeface="Comic Sans MS"/>
                <a:sym typeface="Comic Sans MS"/>
              </a:rPr>
              <a:t>Ourselves / Passover / Life Choices / Hope	</a:t>
            </a:r>
            <a:endParaRPr>
              <a:solidFill>
                <a:schemeClr val="accent2"/>
              </a:solidFill>
              <a:latin typeface="Comic Sans MS"/>
              <a:ea typeface="Comic Sans MS"/>
              <a:cs typeface="Comic Sans MS"/>
              <a:sym typeface="Comic Sans MS"/>
            </a:endParaRPr>
          </a:p>
          <a:p>
            <a:pPr indent="-342900" lvl="0" marL="342900" rtl="0" algn="l">
              <a:lnSpc>
                <a:spcPct val="80000"/>
              </a:lnSpc>
              <a:spcBef>
                <a:spcPts val="640"/>
              </a:spcBef>
              <a:spcAft>
                <a:spcPts val="0"/>
              </a:spcAft>
              <a:buClr>
                <a:srgbClr val="33CC33"/>
              </a:buClr>
              <a:buSzPts val="3200"/>
              <a:buFont typeface="Arial"/>
              <a:buNone/>
            </a:pPr>
            <a:r>
              <a:rPr lang="en-GB" u="sng">
                <a:solidFill>
                  <a:srgbClr val="33CC33"/>
                </a:solidFill>
                <a:latin typeface="Comic Sans MS"/>
                <a:ea typeface="Comic Sans MS"/>
                <a:cs typeface="Comic Sans MS"/>
                <a:sym typeface="Comic Sans MS"/>
              </a:rPr>
              <a:t>Spring Term</a:t>
            </a:r>
            <a:endParaRPr>
              <a:latin typeface="Comic Sans MS"/>
              <a:ea typeface="Comic Sans MS"/>
              <a:cs typeface="Comic Sans MS"/>
              <a:sym typeface="Comic Sans MS"/>
            </a:endParaRPr>
          </a:p>
          <a:p>
            <a:pPr indent="-342900" lvl="0" marL="342900" rtl="0" algn="l">
              <a:lnSpc>
                <a:spcPct val="80000"/>
              </a:lnSpc>
              <a:spcBef>
                <a:spcPts val="640"/>
              </a:spcBef>
              <a:spcAft>
                <a:spcPts val="0"/>
              </a:spcAft>
              <a:buClr>
                <a:srgbClr val="33CC33"/>
              </a:buClr>
              <a:buSzPts val="3200"/>
              <a:buFont typeface="Arial"/>
              <a:buNone/>
            </a:pPr>
            <a:r>
              <a:rPr lang="en-GB">
                <a:solidFill>
                  <a:srgbClr val="33CC33"/>
                </a:solidFill>
                <a:latin typeface="Comic Sans MS"/>
                <a:ea typeface="Comic Sans MS"/>
                <a:cs typeface="Comic Sans MS"/>
                <a:sym typeface="Comic Sans MS"/>
              </a:rPr>
              <a:t>Mission / Memorial Sacrifice / Sacrifice</a:t>
            </a:r>
            <a:r>
              <a:rPr lang="en-GB">
                <a:solidFill>
                  <a:srgbClr val="33CC33"/>
                </a:solidFill>
                <a:latin typeface="Comic Sans MS"/>
                <a:ea typeface="Comic Sans MS"/>
                <a:cs typeface="Comic Sans MS"/>
                <a:sym typeface="Comic Sans MS"/>
              </a:rPr>
              <a:t>	  	  </a:t>
            </a:r>
            <a:endParaRPr>
              <a:solidFill>
                <a:srgbClr val="33CC33"/>
              </a:solidFill>
              <a:latin typeface="Comic Sans MS"/>
              <a:ea typeface="Comic Sans MS"/>
              <a:cs typeface="Comic Sans MS"/>
              <a:sym typeface="Comic Sans MS"/>
            </a:endParaRPr>
          </a:p>
          <a:p>
            <a:pPr indent="-342900" lvl="0" marL="342900" rtl="0" algn="l">
              <a:lnSpc>
                <a:spcPct val="80000"/>
              </a:lnSpc>
              <a:spcBef>
                <a:spcPts val="640"/>
              </a:spcBef>
              <a:spcAft>
                <a:spcPts val="0"/>
              </a:spcAft>
              <a:buClr>
                <a:srgbClr val="33CC33"/>
              </a:buClr>
              <a:buSzPts val="3200"/>
              <a:buFont typeface="Arial"/>
              <a:buNone/>
            </a:pPr>
            <a:r>
              <a:rPr lang="en-GB" u="sng">
                <a:solidFill>
                  <a:srgbClr val="FF0000"/>
                </a:solidFill>
                <a:latin typeface="Comic Sans MS"/>
                <a:ea typeface="Comic Sans MS"/>
                <a:cs typeface="Comic Sans MS"/>
                <a:sym typeface="Comic Sans MS"/>
              </a:rPr>
              <a:t>Summer Term</a:t>
            </a:r>
            <a:endParaRPr>
              <a:latin typeface="Comic Sans MS"/>
              <a:ea typeface="Comic Sans MS"/>
              <a:cs typeface="Comic Sans MS"/>
              <a:sym typeface="Comic Sans MS"/>
            </a:endParaRPr>
          </a:p>
          <a:p>
            <a:pPr indent="-342900" lvl="0" marL="342900" rtl="0" algn="l">
              <a:lnSpc>
                <a:spcPct val="80000"/>
              </a:lnSpc>
              <a:spcBef>
                <a:spcPts val="640"/>
              </a:spcBef>
              <a:spcAft>
                <a:spcPts val="0"/>
              </a:spcAft>
              <a:buClr>
                <a:srgbClr val="FF0000"/>
              </a:buClr>
              <a:buSzPts val="3200"/>
              <a:buFont typeface="Arial"/>
              <a:buNone/>
            </a:pPr>
            <a:r>
              <a:rPr lang="en-GB">
                <a:solidFill>
                  <a:srgbClr val="FF0000"/>
                </a:solidFill>
                <a:latin typeface="Comic Sans MS"/>
                <a:ea typeface="Comic Sans MS"/>
                <a:cs typeface="Comic Sans MS"/>
                <a:sym typeface="Comic Sans MS"/>
              </a:rPr>
              <a:t>Transformation / Freedom and Responsibility / Ramadan and Pilgrimage/  Stewardship</a:t>
            </a:r>
            <a:endParaRPr>
              <a:latin typeface="Comic Sans MS"/>
              <a:ea typeface="Comic Sans MS"/>
              <a:cs typeface="Comic Sans MS"/>
              <a:sym typeface="Comic Sans MS"/>
            </a:endParaRPr>
          </a:p>
        </p:txBody>
      </p:sp>
      <p:pic>
        <p:nvPicPr>
          <p:cNvPr id="476" name="Google Shape;476;p38"/>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39"/>
          <p:cNvSpPr txBox="1"/>
          <p:nvPr>
            <p:ph type="title"/>
          </p:nvPr>
        </p:nvSpPr>
        <p:spPr>
          <a:xfrm>
            <a:off x="0" y="2979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RSE – Relationships and Sex Education</a:t>
            </a:r>
            <a:endParaRPr>
              <a:latin typeface="Comic Sans MS"/>
              <a:ea typeface="Comic Sans MS"/>
              <a:cs typeface="Comic Sans MS"/>
              <a:sym typeface="Comic Sans MS"/>
            </a:endParaRPr>
          </a:p>
        </p:txBody>
      </p:sp>
      <p:sp>
        <p:nvSpPr>
          <p:cNvPr id="482" name="Google Shape;482;p39"/>
          <p:cNvSpPr txBox="1"/>
          <p:nvPr>
            <p:ph idx="1" type="body"/>
          </p:nvPr>
        </p:nvSpPr>
        <p:spPr>
          <a:xfrm>
            <a:off x="457200" y="1600200"/>
            <a:ext cx="8229600" cy="4878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200"/>
              <a:buFont typeface="Arial"/>
              <a:buNone/>
            </a:pPr>
            <a:r>
              <a:rPr lang="en-GB">
                <a:latin typeface="Comic Sans MS"/>
                <a:ea typeface="Comic Sans MS"/>
                <a:cs typeface="Comic Sans MS"/>
                <a:sym typeface="Comic Sans MS"/>
              </a:rPr>
              <a:t>As a school to teach RSE we use TenTen. </a:t>
            </a:r>
            <a:endParaRPr>
              <a:latin typeface="Comic Sans MS"/>
              <a:ea typeface="Comic Sans MS"/>
              <a:cs typeface="Comic Sans MS"/>
              <a:sym typeface="Comic Sans MS"/>
            </a:endParaRPr>
          </a:p>
          <a:p>
            <a:pPr indent="0" lvl="0" marL="0" rtl="0" algn="l">
              <a:lnSpc>
                <a:spcPct val="100000"/>
              </a:lnSpc>
              <a:spcBef>
                <a:spcPts val="640"/>
              </a:spcBef>
              <a:spcAft>
                <a:spcPts val="0"/>
              </a:spcAft>
              <a:buClr>
                <a:schemeClr val="dk1"/>
              </a:buClr>
              <a:buSzPts val="3200"/>
              <a:buFont typeface="Arial"/>
              <a:buNone/>
            </a:pPr>
            <a:r>
              <a:rPr lang="en-GB">
                <a:latin typeface="Comic Sans MS"/>
                <a:ea typeface="Comic Sans MS"/>
                <a:cs typeface="Comic Sans MS"/>
                <a:sym typeface="Comic Sans MS"/>
              </a:rPr>
              <a:t>The 3 main topics that they will be getting taught in Years 5 and 6 are:</a:t>
            </a:r>
            <a:endParaRPr>
              <a:latin typeface="Comic Sans MS"/>
              <a:ea typeface="Comic Sans MS"/>
              <a:cs typeface="Comic Sans MS"/>
              <a:sym typeface="Comic Sans MS"/>
            </a:endParaRPr>
          </a:p>
          <a:p>
            <a:pPr indent="-342900" lvl="0" marL="342900" rtl="0" algn="l">
              <a:lnSpc>
                <a:spcPct val="100000"/>
              </a:lnSpc>
              <a:spcBef>
                <a:spcPts val="640"/>
              </a:spcBef>
              <a:spcAft>
                <a:spcPts val="0"/>
              </a:spcAft>
              <a:buClr>
                <a:schemeClr val="dk1"/>
              </a:buClr>
              <a:buSzPts val="3200"/>
              <a:buFont typeface="Comic Sans MS"/>
              <a:buChar char="•"/>
            </a:pPr>
            <a:r>
              <a:rPr lang="en-GB">
                <a:latin typeface="Comic Sans MS"/>
                <a:ea typeface="Comic Sans MS"/>
                <a:cs typeface="Comic Sans MS"/>
                <a:sym typeface="Comic Sans MS"/>
              </a:rPr>
              <a:t>Created and loved by God</a:t>
            </a:r>
            <a:endParaRPr>
              <a:latin typeface="Comic Sans MS"/>
              <a:ea typeface="Comic Sans MS"/>
              <a:cs typeface="Comic Sans MS"/>
              <a:sym typeface="Comic Sans MS"/>
            </a:endParaRPr>
          </a:p>
          <a:p>
            <a:pPr indent="-342900" lvl="0" marL="342900" rtl="0" algn="l">
              <a:lnSpc>
                <a:spcPct val="100000"/>
              </a:lnSpc>
              <a:spcBef>
                <a:spcPts val="640"/>
              </a:spcBef>
              <a:spcAft>
                <a:spcPts val="0"/>
              </a:spcAft>
              <a:buClr>
                <a:schemeClr val="dk1"/>
              </a:buClr>
              <a:buSzPts val="3200"/>
              <a:buFont typeface="Comic Sans MS"/>
              <a:buChar char="•"/>
            </a:pPr>
            <a:r>
              <a:rPr lang="en-GB">
                <a:latin typeface="Comic Sans MS"/>
                <a:ea typeface="Comic Sans MS"/>
                <a:cs typeface="Comic Sans MS"/>
                <a:sym typeface="Comic Sans MS"/>
              </a:rPr>
              <a:t>Created to love others</a:t>
            </a:r>
            <a:endParaRPr>
              <a:latin typeface="Comic Sans MS"/>
              <a:ea typeface="Comic Sans MS"/>
              <a:cs typeface="Comic Sans MS"/>
              <a:sym typeface="Comic Sans MS"/>
            </a:endParaRPr>
          </a:p>
          <a:p>
            <a:pPr indent="-342900" lvl="0" marL="342900" rtl="0" algn="l">
              <a:lnSpc>
                <a:spcPct val="100000"/>
              </a:lnSpc>
              <a:spcBef>
                <a:spcPts val="640"/>
              </a:spcBef>
              <a:spcAft>
                <a:spcPts val="0"/>
              </a:spcAft>
              <a:buClr>
                <a:schemeClr val="dk1"/>
              </a:buClr>
              <a:buSzPts val="3200"/>
              <a:buFont typeface="Comic Sans MS"/>
              <a:buChar char="•"/>
            </a:pPr>
            <a:r>
              <a:rPr lang="en-GB">
                <a:latin typeface="Comic Sans MS"/>
                <a:ea typeface="Comic Sans MS"/>
                <a:cs typeface="Comic Sans MS"/>
                <a:sym typeface="Comic Sans MS"/>
              </a:rPr>
              <a:t>Created to live in community </a:t>
            </a:r>
            <a:endParaRPr>
              <a:latin typeface="Comic Sans MS"/>
              <a:ea typeface="Comic Sans MS"/>
              <a:cs typeface="Comic Sans MS"/>
              <a:sym typeface="Comic Sans MS"/>
            </a:endParaRPr>
          </a:p>
          <a:p>
            <a:pPr indent="0" lvl="0" marL="0" rtl="0" algn="l">
              <a:lnSpc>
                <a:spcPct val="100000"/>
              </a:lnSpc>
              <a:spcBef>
                <a:spcPts val="640"/>
              </a:spcBef>
              <a:spcAft>
                <a:spcPts val="0"/>
              </a:spcAft>
              <a:buClr>
                <a:schemeClr val="dk1"/>
              </a:buClr>
              <a:buSzPts val="3200"/>
              <a:buFont typeface="Arial"/>
              <a:buNone/>
            </a:pPr>
            <a:r>
              <a:rPr lang="en-GB">
                <a:latin typeface="Comic Sans MS"/>
                <a:ea typeface="Comic Sans MS"/>
                <a:cs typeface="Comic Sans MS"/>
                <a:sym typeface="Comic Sans MS"/>
              </a:rPr>
              <a:t>We will also be covering topics on significant days such as internet safety, bullying and mental health awareness.</a:t>
            </a:r>
            <a:endParaRPr>
              <a:latin typeface="Comic Sans MS"/>
              <a:ea typeface="Comic Sans MS"/>
              <a:cs typeface="Comic Sans MS"/>
              <a:sym typeface="Comic Sans MS"/>
            </a:endParaRPr>
          </a:p>
        </p:txBody>
      </p:sp>
      <p:pic>
        <p:nvPicPr>
          <p:cNvPr id="483" name="Google Shape;483;p39"/>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40"/>
          <p:cNvSpPr txBox="1"/>
          <p:nvPr>
            <p:ph idx="1" type="body"/>
          </p:nvPr>
        </p:nvSpPr>
        <p:spPr>
          <a:xfrm>
            <a:off x="457200" y="1600200"/>
            <a:ext cx="4033838"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400"/>
              <a:buFont typeface="Arial"/>
              <a:buNone/>
            </a:pPr>
            <a:r>
              <a:t/>
            </a:r>
            <a:endParaRPr sz="2400"/>
          </a:p>
          <a:p>
            <a:pPr indent="-342900" lvl="0" marL="342900" rtl="0" algn="l">
              <a:lnSpc>
                <a:spcPct val="100000"/>
              </a:lnSpc>
              <a:spcBef>
                <a:spcPts val="480"/>
              </a:spcBef>
              <a:spcAft>
                <a:spcPts val="0"/>
              </a:spcAft>
              <a:buClr>
                <a:schemeClr val="dk1"/>
              </a:buClr>
              <a:buSzPts val="2400"/>
              <a:buFont typeface="Arial"/>
              <a:buNone/>
            </a:pPr>
            <a:r>
              <a:t/>
            </a:r>
            <a:endParaRPr sz="2400"/>
          </a:p>
        </p:txBody>
      </p:sp>
      <p:graphicFrame>
        <p:nvGraphicFramePr>
          <p:cNvPr id="490" name="Google Shape;490;p40"/>
          <p:cNvGraphicFramePr/>
          <p:nvPr/>
        </p:nvGraphicFramePr>
        <p:xfrm>
          <a:off x="40000" y="1045225"/>
          <a:ext cx="3000000" cy="3000000"/>
        </p:xfrm>
        <a:graphic>
          <a:graphicData uri="http://schemas.openxmlformats.org/drawingml/2006/table">
            <a:tbl>
              <a:tblPr>
                <a:noFill/>
                <a:tableStyleId>{7B68C9BF-990D-4A68-B93A-CE907C75BED9}</a:tableStyleId>
              </a:tblPr>
              <a:tblGrid>
                <a:gridCol w="1519850"/>
                <a:gridCol w="7544150"/>
              </a:tblGrid>
              <a:tr h="535250">
                <a:tc>
                  <a:txBody>
                    <a:bodyPr/>
                    <a:lstStyle/>
                    <a:p>
                      <a:pPr indent="-342900" lvl="0" marL="342900" marR="0" rtl="0" algn="ctr">
                        <a:lnSpc>
                          <a:spcPct val="100000"/>
                        </a:lnSpc>
                        <a:spcBef>
                          <a:spcPts val="0"/>
                        </a:spcBef>
                        <a:spcAft>
                          <a:spcPts val="0"/>
                        </a:spcAft>
                        <a:buClr>
                          <a:schemeClr val="dk1"/>
                        </a:buClr>
                        <a:buSzPts val="1800"/>
                        <a:buFont typeface="Arial"/>
                        <a:buNone/>
                      </a:pPr>
                      <a:r>
                        <a:rPr b="1" i="0" lang="en-GB" sz="1800" u="none" cap="none" strike="noStrike">
                          <a:solidFill>
                            <a:schemeClr val="dk1"/>
                          </a:solidFill>
                          <a:latin typeface="Comic Sans MS"/>
                          <a:ea typeface="Comic Sans MS"/>
                          <a:cs typeface="Comic Sans MS"/>
                          <a:sym typeface="Comic Sans MS"/>
                        </a:rPr>
                        <a:t>TERM</a:t>
                      </a:r>
                      <a:endParaRPr i="0" sz="1800" u="none" cap="none" strike="noStrike">
                        <a:solidFill>
                          <a:schemeClr val="dk1"/>
                        </a:solidFill>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ctr">
                        <a:lnSpc>
                          <a:spcPct val="100000"/>
                        </a:lnSpc>
                        <a:spcBef>
                          <a:spcPts val="0"/>
                        </a:spcBef>
                        <a:spcAft>
                          <a:spcPts val="0"/>
                        </a:spcAft>
                        <a:buClr>
                          <a:schemeClr val="dk1"/>
                        </a:buClr>
                        <a:buSzPts val="1800"/>
                        <a:buFont typeface="Arial"/>
                        <a:buNone/>
                      </a:pPr>
                      <a:r>
                        <a:rPr b="1" i="0" lang="en-GB" sz="1800" u="none" cap="none" strike="noStrike">
                          <a:solidFill>
                            <a:schemeClr val="dk1"/>
                          </a:solidFill>
                          <a:latin typeface="Comic Sans MS"/>
                          <a:ea typeface="Comic Sans MS"/>
                          <a:cs typeface="Comic Sans MS"/>
                          <a:sym typeface="Comic Sans MS"/>
                        </a:rPr>
                        <a:t>TITLE</a:t>
                      </a:r>
                      <a:endParaRPr i="0" sz="1800" u="none" cap="none" strike="noStrike">
                        <a:solidFill>
                          <a:schemeClr val="dk1"/>
                        </a:solidFill>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33650">
                <a:tc>
                  <a:txBody>
                    <a:bodyPr/>
                    <a:lstStyle/>
                    <a:p>
                      <a:pPr indent="-342900" lvl="0" marL="342900" marR="0" rtl="0" algn="ctr">
                        <a:lnSpc>
                          <a:spcPct val="100000"/>
                        </a:lnSpc>
                        <a:spcBef>
                          <a:spcPts val="0"/>
                        </a:spcBef>
                        <a:spcAft>
                          <a:spcPts val="0"/>
                        </a:spcAft>
                        <a:buClr>
                          <a:schemeClr val="dk2"/>
                        </a:buClr>
                        <a:buSzPts val="1800"/>
                        <a:buFont typeface="Arial"/>
                        <a:buNone/>
                      </a:pPr>
                      <a:r>
                        <a:rPr i="0" lang="en-GB" sz="1800" u="none" cap="none" strike="noStrike">
                          <a:solidFill>
                            <a:schemeClr val="dk2"/>
                          </a:solidFill>
                          <a:latin typeface="Comic Sans MS"/>
                          <a:ea typeface="Comic Sans MS"/>
                          <a:cs typeface="Comic Sans MS"/>
                          <a:sym typeface="Comic Sans MS"/>
                        </a:rPr>
                        <a:t>AUTUMN 1</a:t>
                      </a:r>
                      <a:endParaRPr sz="1400" u="none" cap="none" strike="noStrike">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marR="0" rtl="0" algn="l">
                        <a:lnSpc>
                          <a:spcPct val="100000"/>
                        </a:lnSpc>
                        <a:spcBef>
                          <a:spcPts val="0"/>
                        </a:spcBef>
                        <a:spcAft>
                          <a:spcPts val="0"/>
                        </a:spcAft>
                        <a:buClr>
                          <a:schemeClr val="dk1"/>
                        </a:buClr>
                        <a:buSzPts val="2800"/>
                        <a:buFont typeface="Arial"/>
                        <a:buNone/>
                      </a:pPr>
                      <a:r>
                        <a:rPr b="1" lang="en-GB" sz="2500">
                          <a:solidFill>
                            <a:schemeClr val="dk1"/>
                          </a:solidFill>
                          <a:latin typeface="Comic Sans MS"/>
                          <a:ea typeface="Comic Sans MS"/>
                          <a:cs typeface="Comic Sans MS"/>
                          <a:sym typeface="Comic Sans MS"/>
                        </a:rPr>
                        <a:t>Anglo </a:t>
                      </a:r>
                      <a:r>
                        <a:rPr b="1" i="0" lang="en-GB" sz="2500" u="none" cap="none" strike="noStrike">
                          <a:solidFill>
                            <a:schemeClr val="dk1"/>
                          </a:solidFill>
                          <a:latin typeface="Comic Sans MS"/>
                          <a:ea typeface="Comic Sans MS"/>
                          <a:cs typeface="Comic Sans MS"/>
                          <a:sym typeface="Comic Sans MS"/>
                        </a:rPr>
                        <a:t>Saxons and Vikings /</a:t>
                      </a:r>
                      <a:r>
                        <a:rPr b="1" i="0" lang="en-GB" sz="2500" u="none" cap="none" strike="noStrike">
                          <a:solidFill>
                            <a:srgbClr val="33CC33"/>
                          </a:solidFill>
                          <a:latin typeface="Comic Sans MS"/>
                          <a:ea typeface="Comic Sans MS"/>
                          <a:cs typeface="Comic Sans MS"/>
                          <a:sym typeface="Comic Sans MS"/>
                        </a:rPr>
                        <a:t> </a:t>
                      </a:r>
                      <a:r>
                        <a:rPr b="1" lang="en-GB" sz="2500">
                          <a:solidFill>
                            <a:srgbClr val="33CC33"/>
                          </a:solidFill>
                          <a:latin typeface="Comic Sans MS"/>
                          <a:ea typeface="Comic Sans MS"/>
                          <a:cs typeface="Comic Sans MS"/>
                          <a:sym typeface="Comic Sans MS"/>
                        </a:rPr>
                        <a:t>Settle Down</a:t>
                      </a:r>
                      <a:endParaRPr sz="1100" u="none" cap="none" strike="noStrike">
                        <a:solidFill>
                          <a:srgbClr val="33CC33"/>
                        </a:solidFill>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33650">
                <a:tc>
                  <a:txBody>
                    <a:bodyPr/>
                    <a:lstStyle/>
                    <a:p>
                      <a:pPr indent="-342900" lvl="0" marL="342900" marR="0" rtl="0" algn="ctr">
                        <a:lnSpc>
                          <a:spcPct val="100000"/>
                        </a:lnSpc>
                        <a:spcBef>
                          <a:spcPts val="0"/>
                        </a:spcBef>
                        <a:spcAft>
                          <a:spcPts val="0"/>
                        </a:spcAft>
                        <a:buClr>
                          <a:schemeClr val="dk2"/>
                        </a:buClr>
                        <a:buSzPts val="1800"/>
                        <a:buFont typeface="Arial"/>
                        <a:buNone/>
                      </a:pPr>
                      <a:r>
                        <a:rPr i="0" lang="en-GB" sz="1800" u="none" cap="none" strike="noStrike">
                          <a:solidFill>
                            <a:schemeClr val="dk2"/>
                          </a:solidFill>
                          <a:latin typeface="Comic Sans MS"/>
                          <a:ea typeface="Comic Sans MS"/>
                          <a:cs typeface="Comic Sans MS"/>
                          <a:sym typeface="Comic Sans MS"/>
                        </a:rPr>
                        <a:t>AUTUMN 2</a:t>
                      </a:r>
                      <a:endParaRPr sz="1400" u="none" cap="none" strike="noStrike">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rtl="0" algn="l">
                        <a:spcBef>
                          <a:spcPts val="0"/>
                        </a:spcBef>
                        <a:spcAft>
                          <a:spcPts val="0"/>
                        </a:spcAft>
                        <a:buClr>
                          <a:schemeClr val="dk1"/>
                        </a:buClr>
                        <a:buSzPts val="2800"/>
                        <a:buFont typeface="Arial"/>
                        <a:buNone/>
                      </a:pPr>
                      <a:r>
                        <a:rPr b="1" lang="en-GB" sz="2500">
                          <a:solidFill>
                            <a:schemeClr val="dk1"/>
                          </a:solidFill>
                          <a:latin typeface="Comic Sans MS"/>
                          <a:ea typeface="Comic Sans MS"/>
                          <a:cs typeface="Comic Sans MS"/>
                          <a:sym typeface="Comic Sans MS"/>
                        </a:rPr>
                        <a:t>Anglo Saxons and Vikings / </a:t>
                      </a:r>
                      <a:r>
                        <a:rPr b="1" lang="en-GB" sz="2500">
                          <a:solidFill>
                            <a:srgbClr val="33CC33"/>
                          </a:solidFill>
                          <a:latin typeface="Comic Sans MS"/>
                          <a:ea typeface="Comic Sans MS"/>
                          <a:cs typeface="Comic Sans MS"/>
                          <a:sym typeface="Comic Sans MS"/>
                        </a:rPr>
                        <a:t>Settle Down</a:t>
                      </a:r>
                      <a:endParaRPr sz="1100" u="none" cap="none" strike="noStrike">
                        <a:solidFill>
                          <a:srgbClr val="33CC33"/>
                        </a:solidFill>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48025">
                <a:tc>
                  <a:txBody>
                    <a:bodyPr/>
                    <a:lstStyle/>
                    <a:p>
                      <a:pPr indent="-342900" lvl="0" marL="342900" marR="0" rtl="0" algn="ctr">
                        <a:lnSpc>
                          <a:spcPct val="100000"/>
                        </a:lnSpc>
                        <a:spcBef>
                          <a:spcPts val="0"/>
                        </a:spcBef>
                        <a:spcAft>
                          <a:spcPts val="0"/>
                        </a:spcAft>
                        <a:buClr>
                          <a:schemeClr val="dk2"/>
                        </a:buClr>
                        <a:buSzPts val="1800"/>
                        <a:buFont typeface="Arial"/>
                        <a:buNone/>
                      </a:pPr>
                      <a:r>
                        <a:rPr i="0" lang="en-GB" sz="1800" u="none" cap="none" strike="noStrike">
                          <a:solidFill>
                            <a:schemeClr val="dk2"/>
                          </a:solidFill>
                          <a:latin typeface="Comic Sans MS"/>
                          <a:ea typeface="Comic Sans MS"/>
                          <a:cs typeface="Comic Sans MS"/>
                          <a:sym typeface="Comic Sans MS"/>
                        </a:rPr>
                        <a:t>SPRING 1</a:t>
                      </a:r>
                      <a:endParaRPr sz="1400" u="none" cap="none" strike="noStrike">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rtl="0" algn="l">
                        <a:spcBef>
                          <a:spcPts val="0"/>
                        </a:spcBef>
                        <a:spcAft>
                          <a:spcPts val="0"/>
                        </a:spcAft>
                        <a:buClr>
                          <a:schemeClr val="dk1"/>
                        </a:buClr>
                        <a:buSzPts val="2800"/>
                        <a:buFont typeface="Arial"/>
                        <a:buNone/>
                      </a:pPr>
                      <a:r>
                        <a:rPr b="1" lang="en-GB" sz="2500">
                          <a:solidFill>
                            <a:schemeClr val="dk1"/>
                          </a:solidFill>
                          <a:latin typeface="Comic Sans MS"/>
                          <a:ea typeface="Comic Sans MS"/>
                          <a:cs typeface="Comic Sans MS"/>
                          <a:sym typeface="Comic Sans MS"/>
                        </a:rPr>
                        <a:t>Anglo Saxons and Vikings / </a:t>
                      </a:r>
                      <a:r>
                        <a:rPr b="1" lang="en-GB" sz="2500">
                          <a:solidFill>
                            <a:srgbClr val="33CC33"/>
                          </a:solidFill>
                          <a:latin typeface="Comic Sans MS"/>
                          <a:ea typeface="Comic Sans MS"/>
                          <a:cs typeface="Comic Sans MS"/>
                          <a:sym typeface="Comic Sans MS"/>
                        </a:rPr>
                        <a:t>Settle Down</a:t>
                      </a:r>
                      <a:endParaRPr sz="1100" u="none" cap="none" strike="noStrike">
                        <a:solidFill>
                          <a:srgbClr val="33CC33"/>
                        </a:solidFill>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07175">
                <a:tc>
                  <a:txBody>
                    <a:bodyPr/>
                    <a:lstStyle/>
                    <a:p>
                      <a:pPr indent="-342900" lvl="0" marL="342900" marR="0" rtl="0" algn="ctr">
                        <a:lnSpc>
                          <a:spcPct val="100000"/>
                        </a:lnSpc>
                        <a:spcBef>
                          <a:spcPts val="0"/>
                        </a:spcBef>
                        <a:spcAft>
                          <a:spcPts val="0"/>
                        </a:spcAft>
                        <a:buClr>
                          <a:schemeClr val="dk2"/>
                        </a:buClr>
                        <a:buSzPts val="1800"/>
                        <a:buFont typeface="Arial"/>
                        <a:buNone/>
                      </a:pPr>
                      <a:r>
                        <a:rPr i="0" lang="en-GB" sz="1800" u="none" cap="none" strike="noStrike">
                          <a:solidFill>
                            <a:schemeClr val="dk2"/>
                          </a:solidFill>
                          <a:latin typeface="Comic Sans MS"/>
                          <a:ea typeface="Comic Sans MS"/>
                          <a:cs typeface="Comic Sans MS"/>
                          <a:sym typeface="Comic Sans MS"/>
                        </a:rPr>
                        <a:t>SPRING 2</a:t>
                      </a:r>
                      <a:endParaRPr sz="1400" u="none" cap="none" strike="noStrike">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rtl="0" algn="l">
                        <a:spcBef>
                          <a:spcPts val="0"/>
                        </a:spcBef>
                        <a:spcAft>
                          <a:spcPts val="0"/>
                        </a:spcAft>
                        <a:buClr>
                          <a:schemeClr val="dk1"/>
                        </a:buClr>
                        <a:buSzPts val="2800"/>
                        <a:buFont typeface="Arial"/>
                        <a:buNone/>
                      </a:pPr>
                      <a:r>
                        <a:rPr b="1" lang="en-GB" sz="2500">
                          <a:solidFill>
                            <a:schemeClr val="dk1"/>
                          </a:solidFill>
                          <a:latin typeface="Comic Sans MS"/>
                          <a:ea typeface="Comic Sans MS"/>
                          <a:cs typeface="Comic Sans MS"/>
                          <a:sym typeface="Comic Sans MS"/>
                        </a:rPr>
                        <a:t>Early Islamic Civilisation / </a:t>
                      </a:r>
                      <a:r>
                        <a:rPr b="1" lang="en-GB" sz="2500">
                          <a:solidFill>
                            <a:srgbClr val="33CC33"/>
                          </a:solidFill>
                          <a:latin typeface="Comic Sans MS"/>
                          <a:ea typeface="Comic Sans MS"/>
                          <a:cs typeface="Comic Sans MS"/>
                          <a:sym typeface="Comic Sans MS"/>
                        </a:rPr>
                        <a:t>Natural resources</a:t>
                      </a:r>
                      <a:endParaRPr sz="1100" u="none" cap="none" strike="noStrike">
                        <a:solidFill>
                          <a:srgbClr val="33CC33"/>
                        </a:solidFill>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32350">
                <a:tc>
                  <a:txBody>
                    <a:bodyPr/>
                    <a:lstStyle/>
                    <a:p>
                      <a:pPr indent="-342900" lvl="0" marL="342900" marR="0" rtl="0" algn="ctr">
                        <a:lnSpc>
                          <a:spcPct val="100000"/>
                        </a:lnSpc>
                        <a:spcBef>
                          <a:spcPts val="0"/>
                        </a:spcBef>
                        <a:spcAft>
                          <a:spcPts val="0"/>
                        </a:spcAft>
                        <a:buClr>
                          <a:schemeClr val="dk2"/>
                        </a:buClr>
                        <a:buSzPts val="1800"/>
                        <a:buFont typeface="Arial"/>
                        <a:buNone/>
                      </a:pPr>
                      <a:r>
                        <a:rPr i="0" lang="en-GB" sz="1800" u="none" cap="none" strike="noStrike">
                          <a:solidFill>
                            <a:schemeClr val="dk2"/>
                          </a:solidFill>
                          <a:latin typeface="Comic Sans MS"/>
                          <a:ea typeface="Comic Sans MS"/>
                          <a:cs typeface="Comic Sans MS"/>
                          <a:sym typeface="Comic Sans MS"/>
                        </a:rPr>
                        <a:t>SUMMER 1</a:t>
                      </a:r>
                      <a:endParaRPr sz="1400" u="none" cap="none" strike="noStrike">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rtl="0" algn="l">
                        <a:spcBef>
                          <a:spcPts val="0"/>
                        </a:spcBef>
                        <a:spcAft>
                          <a:spcPts val="0"/>
                        </a:spcAft>
                        <a:buClr>
                          <a:schemeClr val="dk1"/>
                        </a:buClr>
                        <a:buSzPts val="2800"/>
                        <a:buFont typeface="Arial"/>
                        <a:buNone/>
                      </a:pPr>
                      <a:r>
                        <a:rPr b="1" lang="en-GB" sz="2500">
                          <a:solidFill>
                            <a:schemeClr val="dk1"/>
                          </a:solidFill>
                          <a:latin typeface="Comic Sans MS"/>
                          <a:ea typeface="Comic Sans MS"/>
                          <a:cs typeface="Comic Sans MS"/>
                          <a:sym typeface="Comic Sans MS"/>
                        </a:rPr>
                        <a:t>Early Islamic Civilisation / </a:t>
                      </a:r>
                      <a:r>
                        <a:rPr b="1" lang="en-GB" sz="2500">
                          <a:solidFill>
                            <a:srgbClr val="33CC33"/>
                          </a:solidFill>
                          <a:latin typeface="Comic Sans MS"/>
                          <a:ea typeface="Comic Sans MS"/>
                          <a:cs typeface="Comic Sans MS"/>
                          <a:sym typeface="Comic Sans MS"/>
                        </a:rPr>
                        <a:t>Natural resources</a:t>
                      </a:r>
                      <a:endParaRPr b="1" i="0" sz="2500" u="none" cap="none" strike="noStrike">
                        <a:solidFill>
                          <a:srgbClr val="33CC33"/>
                        </a:solidFill>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5950">
                <a:tc>
                  <a:txBody>
                    <a:bodyPr/>
                    <a:lstStyle/>
                    <a:p>
                      <a:pPr indent="-342900" lvl="0" marL="342900" marR="0" rtl="0" algn="ctr">
                        <a:lnSpc>
                          <a:spcPct val="100000"/>
                        </a:lnSpc>
                        <a:spcBef>
                          <a:spcPts val="0"/>
                        </a:spcBef>
                        <a:spcAft>
                          <a:spcPts val="0"/>
                        </a:spcAft>
                        <a:buClr>
                          <a:schemeClr val="dk2"/>
                        </a:buClr>
                        <a:buSzPts val="1800"/>
                        <a:buFont typeface="Arial"/>
                        <a:buNone/>
                      </a:pPr>
                      <a:r>
                        <a:rPr i="0" lang="en-GB" sz="1800" u="none" cap="none" strike="noStrike">
                          <a:solidFill>
                            <a:schemeClr val="dk2"/>
                          </a:solidFill>
                          <a:latin typeface="Comic Sans MS"/>
                          <a:ea typeface="Comic Sans MS"/>
                          <a:cs typeface="Comic Sans MS"/>
                          <a:sym typeface="Comic Sans MS"/>
                        </a:rPr>
                        <a:t>SUMMER 2</a:t>
                      </a:r>
                      <a:endParaRPr sz="1400" u="none" cap="none" strike="noStrike">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342900" lvl="0" marL="342900" rtl="0" algn="l">
                        <a:spcBef>
                          <a:spcPts val="0"/>
                        </a:spcBef>
                        <a:spcAft>
                          <a:spcPts val="0"/>
                        </a:spcAft>
                        <a:buClr>
                          <a:schemeClr val="dk1"/>
                        </a:buClr>
                        <a:buSzPts val="2800"/>
                        <a:buFont typeface="Arial"/>
                        <a:buNone/>
                      </a:pPr>
                      <a:r>
                        <a:rPr b="1" lang="en-GB" sz="2500">
                          <a:solidFill>
                            <a:schemeClr val="dk1"/>
                          </a:solidFill>
                          <a:latin typeface="Comic Sans MS"/>
                          <a:ea typeface="Comic Sans MS"/>
                          <a:cs typeface="Comic Sans MS"/>
                          <a:sym typeface="Comic Sans MS"/>
                        </a:rPr>
                        <a:t>Early Islamic Civilisation / </a:t>
                      </a:r>
                      <a:r>
                        <a:rPr b="1" lang="en-GB" sz="2500">
                          <a:solidFill>
                            <a:srgbClr val="33CC33"/>
                          </a:solidFill>
                          <a:latin typeface="Comic Sans MS"/>
                          <a:ea typeface="Comic Sans MS"/>
                          <a:cs typeface="Comic Sans MS"/>
                          <a:sym typeface="Comic Sans MS"/>
                        </a:rPr>
                        <a:t>Natural resources</a:t>
                      </a:r>
                      <a:endParaRPr sz="1100" u="none" cap="none" strike="noStrike">
                        <a:solidFill>
                          <a:srgbClr val="33CC33"/>
                        </a:solidFill>
                        <a:latin typeface="Comic Sans MS"/>
                        <a:ea typeface="Comic Sans MS"/>
                        <a:cs typeface="Comic Sans MS"/>
                        <a:sym typeface="Comic Sans MS"/>
                      </a:endParaRPr>
                    </a:p>
                  </a:txBody>
                  <a:tcPr marT="40650" marB="40650"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491" name="Google Shape;491;p40"/>
          <p:cNvSpPr txBox="1"/>
          <p:nvPr>
            <p:ph type="title"/>
          </p:nvPr>
        </p:nvSpPr>
        <p:spPr>
          <a:xfrm>
            <a:off x="0" y="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History/ </a:t>
            </a:r>
            <a:r>
              <a:rPr lang="en-GB">
                <a:solidFill>
                  <a:srgbClr val="00CC00"/>
                </a:solidFill>
                <a:latin typeface="Comic Sans MS"/>
                <a:ea typeface="Comic Sans MS"/>
                <a:cs typeface="Comic Sans MS"/>
                <a:sym typeface="Comic Sans MS"/>
              </a:rPr>
              <a:t>Geography</a:t>
            </a:r>
            <a:endParaRPr>
              <a:solidFill>
                <a:srgbClr val="00CC00"/>
              </a:solidFill>
              <a:latin typeface="Comic Sans MS"/>
              <a:ea typeface="Comic Sans MS"/>
              <a:cs typeface="Comic Sans MS"/>
              <a:sym typeface="Comic Sans MS"/>
            </a:endParaRPr>
          </a:p>
        </p:txBody>
      </p:sp>
      <p:pic>
        <p:nvPicPr>
          <p:cNvPr id="492" name="Google Shape;492;p40"/>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41"/>
          <p:cNvSpPr txBox="1"/>
          <p:nvPr>
            <p:ph type="title"/>
          </p:nvPr>
        </p:nvSpPr>
        <p:spPr>
          <a:xfrm>
            <a:off x="496888" y="352425"/>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6000">
                <a:solidFill>
                  <a:srgbClr val="FF0000"/>
                </a:solidFill>
                <a:latin typeface="Comic Sans MS"/>
                <a:ea typeface="Comic Sans MS"/>
                <a:cs typeface="Comic Sans MS"/>
                <a:sym typeface="Comic Sans MS"/>
              </a:rPr>
              <a:t>French</a:t>
            </a:r>
            <a:endParaRPr sz="6000">
              <a:solidFill>
                <a:srgbClr val="FF0000"/>
              </a:solidFill>
              <a:latin typeface="Comic Sans MS"/>
              <a:ea typeface="Comic Sans MS"/>
              <a:cs typeface="Comic Sans MS"/>
              <a:sym typeface="Comic Sans MS"/>
            </a:endParaRPr>
          </a:p>
        </p:txBody>
      </p:sp>
      <p:sp>
        <p:nvSpPr>
          <p:cNvPr id="499" name="Google Shape;499;p41"/>
          <p:cNvSpPr txBox="1"/>
          <p:nvPr>
            <p:ph idx="1" type="body"/>
          </p:nvPr>
        </p:nvSpPr>
        <p:spPr>
          <a:xfrm>
            <a:off x="323850" y="2060575"/>
            <a:ext cx="8496300" cy="454977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400"/>
              <a:buFont typeface="Comic Sans MS"/>
              <a:buChar char="•"/>
            </a:pPr>
            <a:r>
              <a:rPr lang="en-GB" sz="2400">
                <a:latin typeface="Comic Sans MS"/>
                <a:ea typeface="Comic Sans MS"/>
                <a:cs typeface="Comic Sans MS"/>
                <a:sym typeface="Comic Sans MS"/>
              </a:rPr>
              <a:t>The children have an hour of French every other week.</a:t>
            </a:r>
            <a:endParaRPr>
              <a:latin typeface="Comic Sans MS"/>
              <a:ea typeface="Comic Sans MS"/>
              <a:cs typeface="Comic Sans MS"/>
              <a:sym typeface="Comic Sans MS"/>
            </a:endParaRPr>
          </a:p>
          <a:p>
            <a:pPr indent="0" lvl="0" marL="0" rtl="0" algn="l">
              <a:lnSpc>
                <a:spcPct val="100000"/>
              </a:lnSpc>
              <a:spcBef>
                <a:spcPts val="480"/>
              </a:spcBef>
              <a:spcAft>
                <a:spcPts val="0"/>
              </a:spcAft>
              <a:buClr>
                <a:schemeClr val="dk1"/>
              </a:buClr>
              <a:buSzPts val="2400"/>
              <a:buFont typeface="Arial"/>
              <a:buNone/>
            </a:pPr>
            <a:r>
              <a:rPr lang="en-GB" sz="2400">
                <a:latin typeface="Comic Sans MS"/>
                <a:ea typeface="Comic Sans MS"/>
                <a:cs typeface="Comic Sans MS"/>
                <a:sym typeface="Comic Sans MS"/>
              </a:rPr>
              <a:t>The children are taught oral and written skills in French on a range of subjects.</a:t>
            </a:r>
            <a:endParaRPr>
              <a:latin typeface="Comic Sans MS"/>
              <a:ea typeface="Comic Sans MS"/>
              <a:cs typeface="Comic Sans MS"/>
              <a:sym typeface="Comic Sans MS"/>
            </a:endParaRPr>
          </a:p>
          <a:p>
            <a:pPr indent="0" lvl="0" marL="0" rtl="0" algn="l">
              <a:lnSpc>
                <a:spcPct val="100000"/>
              </a:lnSpc>
              <a:spcBef>
                <a:spcPts val="480"/>
              </a:spcBef>
              <a:spcAft>
                <a:spcPts val="0"/>
              </a:spcAft>
              <a:buClr>
                <a:schemeClr val="dk1"/>
              </a:buClr>
              <a:buSzPts val="2400"/>
              <a:buFont typeface="Arial"/>
              <a:buNone/>
            </a:pPr>
            <a:r>
              <a:rPr lang="en-GB" sz="2400">
                <a:latin typeface="Comic Sans MS"/>
                <a:ea typeface="Comic Sans MS"/>
                <a:cs typeface="Comic Sans MS"/>
                <a:sym typeface="Comic Sans MS"/>
              </a:rPr>
              <a:t>Grammar: Adverbs, Connectives, ‘er’ verbs and reflexive verbs. The topics they will be covering this year are:</a:t>
            </a:r>
            <a:endParaRPr>
              <a:latin typeface="Comic Sans MS"/>
              <a:ea typeface="Comic Sans MS"/>
              <a:cs typeface="Comic Sans MS"/>
              <a:sym typeface="Comic Sans MS"/>
            </a:endParaRPr>
          </a:p>
          <a:p>
            <a:pPr indent="-342900" lvl="0" marL="342900" rtl="0" algn="l">
              <a:lnSpc>
                <a:spcPct val="100000"/>
              </a:lnSpc>
              <a:spcBef>
                <a:spcPts val="480"/>
              </a:spcBef>
              <a:spcAft>
                <a:spcPts val="0"/>
              </a:spcAft>
              <a:buClr>
                <a:schemeClr val="dk1"/>
              </a:buClr>
              <a:buSzPts val="2400"/>
              <a:buFont typeface="Comic Sans MS"/>
              <a:buChar char="•"/>
            </a:pPr>
            <a:r>
              <a:rPr lang="en-GB" sz="2400">
                <a:latin typeface="Comic Sans MS"/>
                <a:ea typeface="Comic Sans MS"/>
                <a:cs typeface="Comic Sans MS"/>
                <a:sym typeface="Comic Sans MS"/>
              </a:rPr>
              <a:t>Retrieval of - greetings, family members and physical and character descriptions.</a:t>
            </a:r>
            <a:endParaRPr>
              <a:latin typeface="Comic Sans MS"/>
              <a:ea typeface="Comic Sans MS"/>
              <a:cs typeface="Comic Sans MS"/>
              <a:sym typeface="Comic Sans MS"/>
            </a:endParaRPr>
          </a:p>
          <a:p>
            <a:pPr indent="-342900" lvl="0" marL="342900" rtl="0" algn="l">
              <a:lnSpc>
                <a:spcPct val="100000"/>
              </a:lnSpc>
              <a:spcBef>
                <a:spcPts val="480"/>
              </a:spcBef>
              <a:spcAft>
                <a:spcPts val="0"/>
              </a:spcAft>
              <a:buClr>
                <a:schemeClr val="dk1"/>
              </a:buClr>
              <a:buSzPts val="2400"/>
              <a:buFont typeface="Comic Sans MS"/>
              <a:buChar char="•"/>
            </a:pPr>
            <a:r>
              <a:rPr lang="en-GB" sz="2400">
                <a:latin typeface="Comic Sans MS"/>
                <a:ea typeface="Comic Sans MS"/>
                <a:cs typeface="Comic Sans MS"/>
                <a:sym typeface="Comic Sans MS"/>
              </a:rPr>
              <a:t>Weather</a:t>
            </a:r>
            <a:endParaRPr>
              <a:latin typeface="Comic Sans MS"/>
              <a:ea typeface="Comic Sans MS"/>
              <a:cs typeface="Comic Sans MS"/>
              <a:sym typeface="Comic Sans MS"/>
            </a:endParaRPr>
          </a:p>
          <a:p>
            <a:pPr indent="-342900" lvl="0" marL="342900" rtl="0" algn="l">
              <a:lnSpc>
                <a:spcPct val="100000"/>
              </a:lnSpc>
              <a:spcBef>
                <a:spcPts val="480"/>
              </a:spcBef>
              <a:spcAft>
                <a:spcPts val="0"/>
              </a:spcAft>
              <a:buClr>
                <a:schemeClr val="dk1"/>
              </a:buClr>
              <a:buSzPts val="2400"/>
              <a:buFont typeface="Comic Sans MS"/>
              <a:buChar char="•"/>
            </a:pPr>
            <a:r>
              <a:rPr lang="en-GB" sz="2400">
                <a:latin typeface="Comic Sans MS"/>
                <a:ea typeface="Comic Sans MS"/>
                <a:cs typeface="Comic Sans MS"/>
                <a:sym typeface="Comic Sans MS"/>
              </a:rPr>
              <a:t>Health - Healthy and unhealthy food and drink</a:t>
            </a:r>
            <a:endParaRPr>
              <a:latin typeface="Comic Sans MS"/>
              <a:ea typeface="Comic Sans MS"/>
              <a:cs typeface="Comic Sans MS"/>
              <a:sym typeface="Comic Sans MS"/>
            </a:endParaRPr>
          </a:p>
          <a:p>
            <a:pPr indent="-342900" lvl="0" marL="342900" rtl="0" algn="l">
              <a:lnSpc>
                <a:spcPct val="100000"/>
              </a:lnSpc>
              <a:spcBef>
                <a:spcPts val="480"/>
              </a:spcBef>
              <a:spcAft>
                <a:spcPts val="0"/>
              </a:spcAft>
              <a:buClr>
                <a:schemeClr val="dk1"/>
              </a:buClr>
              <a:buSzPts val="2400"/>
              <a:buFont typeface="Comic Sans MS"/>
              <a:buChar char="•"/>
            </a:pPr>
            <a:r>
              <a:rPr lang="en-GB" sz="2400">
                <a:latin typeface="Comic Sans MS"/>
                <a:ea typeface="Comic Sans MS"/>
                <a:cs typeface="Comic Sans MS"/>
                <a:sym typeface="Comic Sans MS"/>
              </a:rPr>
              <a:t>Free time e.g., sports</a:t>
            </a:r>
            <a:endParaRPr>
              <a:latin typeface="Comic Sans MS"/>
              <a:ea typeface="Comic Sans MS"/>
              <a:cs typeface="Comic Sans MS"/>
              <a:sym typeface="Comic Sans MS"/>
            </a:endParaRPr>
          </a:p>
          <a:p>
            <a:pPr indent="0" lvl="0" marL="0" rtl="0" algn="l">
              <a:lnSpc>
                <a:spcPct val="100000"/>
              </a:lnSpc>
              <a:spcBef>
                <a:spcPts val="480"/>
              </a:spcBef>
              <a:spcAft>
                <a:spcPts val="0"/>
              </a:spcAft>
              <a:buClr>
                <a:schemeClr val="dk1"/>
              </a:buClr>
              <a:buSzPts val="2400"/>
              <a:buFont typeface="Arial"/>
              <a:buNone/>
            </a:pPr>
            <a:r>
              <a:t/>
            </a:r>
            <a:endParaRPr sz="2400">
              <a:latin typeface="Arial"/>
              <a:ea typeface="Arial"/>
              <a:cs typeface="Arial"/>
              <a:sym typeface="Arial"/>
            </a:endParaRPr>
          </a:p>
        </p:txBody>
      </p:sp>
      <p:sp>
        <p:nvSpPr>
          <p:cNvPr id="500" name="Google Shape;500;p41"/>
          <p:cNvSpPr/>
          <p:nvPr/>
        </p:nvSpPr>
        <p:spPr>
          <a:xfrm>
            <a:off x="323850" y="333375"/>
            <a:ext cx="647700" cy="1150938"/>
          </a:xfrm>
          <a:prstGeom prst="rect">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1" name="Google Shape;501;p41"/>
          <p:cNvSpPr/>
          <p:nvPr/>
        </p:nvSpPr>
        <p:spPr>
          <a:xfrm>
            <a:off x="971550" y="333375"/>
            <a:ext cx="647700" cy="1150938"/>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2" name="Google Shape;502;p41"/>
          <p:cNvSpPr/>
          <p:nvPr/>
        </p:nvSpPr>
        <p:spPr>
          <a:xfrm>
            <a:off x="1619250" y="333375"/>
            <a:ext cx="647700" cy="1150938"/>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503" name="Google Shape;503;p41"/>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42"/>
          <p:cNvSpPr txBox="1"/>
          <p:nvPr>
            <p:ph type="title"/>
          </p:nvPr>
        </p:nvSpPr>
        <p:spPr>
          <a:xfrm>
            <a:off x="379412" y="220375"/>
            <a:ext cx="85074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en-GB" sz="7000">
                <a:solidFill>
                  <a:srgbClr val="FF0000"/>
                </a:solidFill>
                <a:latin typeface="Comic Sans MS"/>
                <a:ea typeface="Comic Sans MS"/>
                <a:cs typeface="Comic Sans MS"/>
                <a:sym typeface="Comic Sans MS"/>
              </a:rPr>
              <a:t>PE</a:t>
            </a:r>
            <a:endParaRPr>
              <a:latin typeface="Comic Sans MS"/>
              <a:ea typeface="Comic Sans MS"/>
              <a:cs typeface="Comic Sans MS"/>
              <a:sym typeface="Comic Sans MS"/>
            </a:endParaRPr>
          </a:p>
        </p:txBody>
      </p:sp>
      <p:sp>
        <p:nvSpPr>
          <p:cNvPr id="509" name="Google Shape;509;p42"/>
          <p:cNvSpPr txBox="1"/>
          <p:nvPr>
            <p:ph idx="1" type="body"/>
          </p:nvPr>
        </p:nvSpPr>
        <p:spPr>
          <a:xfrm>
            <a:off x="468313" y="1892300"/>
            <a:ext cx="8218487" cy="4549775"/>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700"/>
              <a:buFont typeface="Comic Sans MS"/>
              <a:buChar char="•"/>
            </a:pPr>
            <a:r>
              <a:rPr lang="en-GB" sz="2700">
                <a:latin typeface="Comic Sans MS"/>
                <a:ea typeface="Comic Sans MS"/>
                <a:cs typeface="Comic Sans MS"/>
                <a:sym typeface="Comic Sans MS"/>
              </a:rPr>
              <a:t>Correct </a:t>
            </a:r>
            <a:r>
              <a:rPr lang="en-GB" sz="2700">
                <a:latin typeface="Comic Sans MS"/>
                <a:ea typeface="Comic Sans MS"/>
                <a:cs typeface="Comic Sans MS"/>
                <a:sym typeface="Comic Sans MS"/>
              </a:rPr>
              <a:t>P.E kit is needed for all PE lessons.</a:t>
            </a:r>
            <a:endParaRPr sz="3500">
              <a:latin typeface="Comic Sans MS"/>
              <a:ea typeface="Comic Sans MS"/>
              <a:cs typeface="Comic Sans MS"/>
              <a:sym typeface="Comic Sans MS"/>
            </a:endParaRPr>
          </a:p>
          <a:p>
            <a:pPr indent="-342900" lvl="0" marL="342900" rtl="0" algn="l">
              <a:lnSpc>
                <a:spcPct val="90000"/>
              </a:lnSpc>
              <a:spcBef>
                <a:spcPts val="480"/>
              </a:spcBef>
              <a:spcAft>
                <a:spcPts val="0"/>
              </a:spcAft>
              <a:buClr>
                <a:schemeClr val="dk1"/>
              </a:buClr>
              <a:buSzPts val="2700"/>
              <a:buFont typeface="Comic Sans MS"/>
              <a:buChar char="•"/>
            </a:pPr>
            <a:r>
              <a:rPr lang="en-GB" sz="2700">
                <a:latin typeface="Comic Sans MS"/>
                <a:ea typeface="Comic Sans MS"/>
                <a:cs typeface="Comic Sans MS"/>
                <a:sym typeface="Comic Sans MS"/>
              </a:rPr>
              <a:t>Y5 children also get the opportunity throughout the year for some additional coaching and events – Tag Rugby, Athletics etc. </a:t>
            </a:r>
            <a:endParaRPr sz="3500">
              <a:latin typeface="Comic Sans MS"/>
              <a:ea typeface="Comic Sans MS"/>
              <a:cs typeface="Comic Sans MS"/>
              <a:sym typeface="Comic Sans MS"/>
            </a:endParaRPr>
          </a:p>
        </p:txBody>
      </p:sp>
      <p:sp>
        <p:nvSpPr>
          <p:cNvPr id="510" name="Google Shape;510;p42"/>
          <p:cNvSpPr/>
          <p:nvPr/>
        </p:nvSpPr>
        <p:spPr>
          <a:xfrm>
            <a:off x="1674575" y="297991"/>
            <a:ext cx="6265800" cy="1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2400"/>
              <a:buFont typeface="Arial"/>
              <a:buNone/>
            </a:pPr>
            <a:r>
              <a:rPr b="0" i="0" lang="en-GB" sz="2400" u="none" cap="none" strike="noStrike">
                <a:solidFill>
                  <a:srgbClr val="FF0000"/>
                </a:solidFill>
                <a:latin typeface="Comic Sans MS"/>
                <a:ea typeface="Comic Sans MS"/>
                <a:cs typeface="Comic Sans MS"/>
                <a:sym typeface="Comic Sans MS"/>
              </a:rPr>
              <a:t>Lessons take place on a Monday and </a:t>
            </a:r>
            <a:r>
              <a:rPr lang="en-GB" sz="2400">
                <a:solidFill>
                  <a:srgbClr val="FF0000"/>
                </a:solidFill>
                <a:latin typeface="Comic Sans MS"/>
                <a:ea typeface="Comic Sans MS"/>
                <a:cs typeface="Comic Sans MS"/>
                <a:sym typeface="Comic Sans MS"/>
              </a:rPr>
              <a:t>Thursday on the first half term and wednesday and thursdays on the second half term of each term.</a:t>
            </a:r>
            <a:endParaRPr b="0" i="0" sz="2800" u="none" cap="none" strike="noStrike">
              <a:solidFill>
                <a:srgbClr val="FF0000"/>
              </a:solidFill>
              <a:latin typeface="Comic Sans MS"/>
              <a:ea typeface="Comic Sans MS"/>
              <a:cs typeface="Comic Sans MS"/>
              <a:sym typeface="Comic Sans MS"/>
            </a:endParaRPr>
          </a:p>
        </p:txBody>
      </p:sp>
      <p:pic>
        <p:nvPicPr>
          <p:cNvPr id="511" name="Google Shape;511;p42"/>
          <p:cNvPicPr preferRelativeResize="0"/>
          <p:nvPr/>
        </p:nvPicPr>
        <p:blipFill rotWithShape="1">
          <a:blip r:embed="rId3">
            <a:alphaModFix/>
          </a:blip>
          <a:srcRect b="0" l="0" r="0" t="0"/>
          <a:stretch/>
        </p:blipFill>
        <p:spPr>
          <a:xfrm>
            <a:off x="796925" y="4672013"/>
            <a:ext cx="7559675" cy="1368425"/>
          </a:xfrm>
          <a:prstGeom prst="rect">
            <a:avLst/>
          </a:prstGeom>
          <a:noFill/>
          <a:ln>
            <a:noFill/>
          </a:ln>
        </p:spPr>
      </p:pic>
      <p:pic>
        <p:nvPicPr>
          <p:cNvPr id="512" name="Google Shape;512;p42"/>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43"/>
          <p:cNvSpPr txBox="1"/>
          <p:nvPr>
            <p:ph type="title"/>
          </p:nvPr>
        </p:nvSpPr>
        <p:spPr>
          <a:xfrm>
            <a:off x="457200" y="13513"/>
            <a:ext cx="8229600" cy="96721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a:solidFill>
                  <a:srgbClr val="FF0000"/>
                </a:solidFill>
                <a:latin typeface="Comic Sans MS"/>
                <a:ea typeface="Comic Sans MS"/>
                <a:cs typeface="Comic Sans MS"/>
                <a:sym typeface="Comic Sans MS"/>
              </a:rPr>
              <a:t>PE</a:t>
            </a:r>
            <a:endParaRPr>
              <a:latin typeface="Comic Sans MS"/>
              <a:ea typeface="Comic Sans MS"/>
              <a:cs typeface="Comic Sans MS"/>
              <a:sym typeface="Comic Sans MS"/>
            </a:endParaRPr>
          </a:p>
        </p:txBody>
      </p:sp>
      <p:sp>
        <p:nvSpPr>
          <p:cNvPr id="518" name="Google Shape;518;p43"/>
          <p:cNvSpPr txBox="1"/>
          <p:nvPr>
            <p:ph idx="1" type="body"/>
          </p:nvPr>
        </p:nvSpPr>
        <p:spPr>
          <a:xfrm>
            <a:off x="107500" y="764700"/>
            <a:ext cx="7881900" cy="5719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Font typeface="Arial"/>
              <a:buNone/>
            </a:pPr>
            <a:r>
              <a:rPr lang="en-GB" sz="1800">
                <a:latin typeface="Comic Sans MS"/>
                <a:ea typeface="Comic Sans MS"/>
                <a:cs typeface="Comic Sans MS"/>
                <a:sym typeface="Comic Sans MS"/>
              </a:rPr>
              <a:t>In this element of the curriculum, the children in Year 5 will take part in the following;</a:t>
            </a:r>
            <a:endParaRPr>
              <a:latin typeface="Comic Sans MS"/>
              <a:ea typeface="Comic Sans MS"/>
              <a:cs typeface="Comic Sans MS"/>
              <a:sym typeface="Comic Sans MS"/>
            </a:endParaRPr>
          </a:p>
          <a:p>
            <a:pPr indent="0" lvl="0" marL="0" rtl="0" algn="l">
              <a:lnSpc>
                <a:spcPct val="100000"/>
              </a:lnSpc>
              <a:spcBef>
                <a:spcPts val="360"/>
              </a:spcBef>
              <a:spcAft>
                <a:spcPts val="0"/>
              </a:spcAft>
              <a:buClr>
                <a:schemeClr val="dk1"/>
              </a:buClr>
              <a:buSzPts val="1800"/>
              <a:buFont typeface="Arial"/>
              <a:buNone/>
            </a:pPr>
            <a:r>
              <a:rPr lang="en-GB" sz="1800" u="sng">
                <a:latin typeface="Comic Sans MS"/>
                <a:ea typeface="Comic Sans MS"/>
                <a:cs typeface="Comic Sans MS"/>
                <a:sym typeface="Comic Sans MS"/>
              </a:rPr>
              <a:t>Autumn Term:</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Indoor Athletics</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Rugby</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Netball </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Football</a:t>
            </a:r>
            <a:endParaRPr>
              <a:latin typeface="Comic Sans MS"/>
              <a:ea typeface="Comic Sans MS"/>
              <a:cs typeface="Comic Sans MS"/>
              <a:sym typeface="Comic Sans MS"/>
            </a:endParaRPr>
          </a:p>
          <a:p>
            <a:pPr indent="0" lvl="0" marL="0" rtl="0" algn="l">
              <a:lnSpc>
                <a:spcPct val="100000"/>
              </a:lnSpc>
              <a:spcBef>
                <a:spcPts val="360"/>
              </a:spcBef>
              <a:spcAft>
                <a:spcPts val="0"/>
              </a:spcAft>
              <a:buClr>
                <a:schemeClr val="dk1"/>
              </a:buClr>
              <a:buSzPts val="1800"/>
              <a:buFont typeface="Arial"/>
              <a:buNone/>
            </a:pPr>
            <a:r>
              <a:rPr lang="en-GB" sz="1800" u="sng">
                <a:latin typeface="Comic Sans MS"/>
                <a:ea typeface="Comic Sans MS"/>
                <a:cs typeface="Comic Sans MS"/>
                <a:sym typeface="Comic Sans MS"/>
              </a:rPr>
              <a:t>Spring Term:</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Gymnastics </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Hockey</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Tennis</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OAA</a:t>
            </a:r>
            <a:endParaRPr>
              <a:latin typeface="Comic Sans MS"/>
              <a:ea typeface="Comic Sans MS"/>
              <a:cs typeface="Comic Sans MS"/>
              <a:sym typeface="Comic Sans MS"/>
            </a:endParaRPr>
          </a:p>
          <a:p>
            <a:pPr indent="0" lvl="0" marL="0" rtl="0" algn="l">
              <a:lnSpc>
                <a:spcPct val="100000"/>
              </a:lnSpc>
              <a:spcBef>
                <a:spcPts val="360"/>
              </a:spcBef>
              <a:spcAft>
                <a:spcPts val="0"/>
              </a:spcAft>
              <a:buClr>
                <a:schemeClr val="dk1"/>
              </a:buClr>
              <a:buSzPts val="1800"/>
              <a:buFont typeface="Arial"/>
              <a:buNone/>
            </a:pPr>
            <a:r>
              <a:rPr lang="en-GB" sz="1800" u="sng">
                <a:latin typeface="Comic Sans MS"/>
                <a:ea typeface="Comic Sans MS"/>
                <a:cs typeface="Comic Sans MS"/>
                <a:sym typeface="Comic Sans MS"/>
              </a:rPr>
              <a:t>Summer Term:</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Cricket </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Health Related Fitness</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Outdoor Athletics </a:t>
            </a:r>
            <a:endParaRPr>
              <a:latin typeface="Comic Sans MS"/>
              <a:ea typeface="Comic Sans MS"/>
              <a:cs typeface="Comic Sans MS"/>
              <a:sym typeface="Comic Sans MS"/>
            </a:endParaRPr>
          </a:p>
          <a:p>
            <a:pPr indent="-342900" lvl="0" marL="342900" rtl="0" algn="l">
              <a:lnSpc>
                <a:spcPct val="100000"/>
              </a:lnSpc>
              <a:spcBef>
                <a:spcPts val="360"/>
              </a:spcBef>
              <a:spcAft>
                <a:spcPts val="0"/>
              </a:spcAft>
              <a:buClr>
                <a:schemeClr val="dk1"/>
              </a:buClr>
              <a:buSzPts val="1800"/>
              <a:buFont typeface="Comic Sans MS"/>
              <a:buChar char="•"/>
            </a:pPr>
            <a:r>
              <a:rPr lang="en-GB" sz="1800">
                <a:latin typeface="Comic Sans MS"/>
                <a:ea typeface="Comic Sans MS"/>
                <a:cs typeface="Comic Sans MS"/>
                <a:sym typeface="Comic Sans MS"/>
              </a:rPr>
              <a:t>Dance</a:t>
            </a:r>
            <a:endParaRPr>
              <a:latin typeface="Comic Sans MS"/>
              <a:ea typeface="Comic Sans MS"/>
              <a:cs typeface="Comic Sans MS"/>
              <a:sym typeface="Comic Sans MS"/>
            </a:endParaRPr>
          </a:p>
          <a:p>
            <a:pPr indent="0" lvl="0" marL="0" rtl="0" algn="l">
              <a:lnSpc>
                <a:spcPct val="100000"/>
              </a:lnSpc>
              <a:spcBef>
                <a:spcPts val="480"/>
              </a:spcBef>
              <a:spcAft>
                <a:spcPts val="0"/>
              </a:spcAft>
              <a:buClr>
                <a:schemeClr val="dk1"/>
              </a:buClr>
              <a:buSzPts val="2400"/>
              <a:buFont typeface="Arial"/>
              <a:buNone/>
            </a:pPr>
            <a:r>
              <a:t/>
            </a:r>
            <a:endParaRPr sz="2400"/>
          </a:p>
        </p:txBody>
      </p:sp>
      <p:pic>
        <p:nvPicPr>
          <p:cNvPr id="519" name="Google Shape;519;p43"/>
          <p:cNvPicPr preferRelativeResize="0"/>
          <p:nvPr/>
        </p:nvPicPr>
        <p:blipFill rotWithShape="1">
          <a:blip r:embed="rId3">
            <a:alphaModFix/>
          </a:blip>
          <a:srcRect b="0" l="0" r="0" t="0"/>
          <a:stretch/>
        </p:blipFill>
        <p:spPr>
          <a:xfrm>
            <a:off x="6449626" y="1686750"/>
            <a:ext cx="2007772" cy="1929526"/>
          </a:xfrm>
          <a:prstGeom prst="rect">
            <a:avLst/>
          </a:prstGeom>
          <a:noFill/>
          <a:ln>
            <a:noFill/>
          </a:ln>
        </p:spPr>
      </p:pic>
      <p:pic>
        <p:nvPicPr>
          <p:cNvPr id="520" name="Google Shape;520;p43"/>
          <p:cNvPicPr preferRelativeResize="0"/>
          <p:nvPr/>
        </p:nvPicPr>
        <p:blipFill rotWithShape="1">
          <a:blip r:embed="rId4">
            <a:alphaModFix/>
          </a:blip>
          <a:srcRect b="0" l="0" r="0" t="0"/>
          <a:stretch/>
        </p:blipFill>
        <p:spPr>
          <a:xfrm>
            <a:off x="6398525" y="1686750"/>
            <a:ext cx="2109974" cy="1929522"/>
          </a:xfrm>
          <a:prstGeom prst="rect">
            <a:avLst/>
          </a:prstGeom>
          <a:noFill/>
          <a:ln>
            <a:noFill/>
          </a:ln>
        </p:spPr>
      </p:pic>
      <p:pic>
        <p:nvPicPr>
          <p:cNvPr id="521" name="Google Shape;521;p43"/>
          <p:cNvPicPr preferRelativeResize="0"/>
          <p:nvPr/>
        </p:nvPicPr>
        <p:blipFill rotWithShape="1">
          <a:blip r:embed="rId5">
            <a:alphaModFix/>
          </a:blip>
          <a:srcRect b="0" l="0" r="0" t="0"/>
          <a:stretch/>
        </p:blipFill>
        <p:spPr>
          <a:xfrm>
            <a:off x="4351075" y="3971700"/>
            <a:ext cx="2670202" cy="2670202"/>
          </a:xfrm>
          <a:prstGeom prst="rect">
            <a:avLst/>
          </a:prstGeom>
          <a:noFill/>
          <a:ln>
            <a:noFill/>
          </a:ln>
        </p:spPr>
      </p:pic>
      <p:pic>
        <p:nvPicPr>
          <p:cNvPr id="522" name="Google Shape;522;p43"/>
          <p:cNvPicPr preferRelativeResize="0"/>
          <p:nvPr/>
        </p:nvPicPr>
        <p:blipFill rotWithShape="1">
          <a:blip r:embed="rId6">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44"/>
          <p:cNvSpPr txBox="1"/>
          <p:nvPr>
            <p:ph type="title"/>
          </p:nvPr>
        </p:nvSpPr>
        <p:spPr>
          <a:xfrm>
            <a:off x="179388" y="333375"/>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6000">
                <a:solidFill>
                  <a:srgbClr val="FF0000"/>
                </a:solidFill>
                <a:latin typeface="Comic Sans MS"/>
                <a:ea typeface="Comic Sans MS"/>
                <a:cs typeface="Comic Sans MS"/>
                <a:sym typeface="Comic Sans MS"/>
              </a:rPr>
              <a:t>Music</a:t>
            </a:r>
            <a:endParaRPr sz="6000">
              <a:solidFill>
                <a:srgbClr val="FF0000"/>
              </a:solidFill>
              <a:latin typeface="Comic Sans MS"/>
              <a:ea typeface="Comic Sans MS"/>
              <a:cs typeface="Comic Sans MS"/>
              <a:sym typeface="Comic Sans MS"/>
            </a:endParaRPr>
          </a:p>
        </p:txBody>
      </p:sp>
      <p:sp>
        <p:nvSpPr>
          <p:cNvPr id="529" name="Google Shape;529;p44"/>
          <p:cNvSpPr txBox="1"/>
          <p:nvPr>
            <p:ph idx="1" type="body"/>
          </p:nvPr>
        </p:nvSpPr>
        <p:spPr>
          <a:xfrm>
            <a:off x="323850" y="1681163"/>
            <a:ext cx="8496300" cy="449421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Comic Sans MS"/>
              <a:buChar char="•"/>
            </a:pPr>
            <a:r>
              <a:rPr lang="en-GB">
                <a:latin typeface="Comic Sans MS"/>
                <a:ea typeface="Comic Sans MS"/>
                <a:cs typeface="Comic Sans MS"/>
                <a:sym typeface="Comic Sans MS"/>
              </a:rPr>
              <a:t>The children have a bi-weekly music lesson with Mr McNally for one hour</a:t>
            </a:r>
            <a:endParaRPr>
              <a:latin typeface="Comic Sans MS"/>
              <a:ea typeface="Comic Sans MS"/>
              <a:cs typeface="Comic Sans MS"/>
              <a:sym typeface="Comic Sans MS"/>
            </a:endParaRPr>
          </a:p>
          <a:p>
            <a:pPr indent="-342900" lvl="0" marL="342900" rtl="0" algn="l">
              <a:lnSpc>
                <a:spcPct val="100000"/>
              </a:lnSpc>
              <a:spcBef>
                <a:spcPts val="640"/>
              </a:spcBef>
              <a:spcAft>
                <a:spcPts val="0"/>
              </a:spcAft>
              <a:buClr>
                <a:schemeClr val="dk1"/>
              </a:buClr>
              <a:buSzPts val="3200"/>
              <a:buFont typeface="Comic Sans MS"/>
              <a:buChar char="•"/>
            </a:pPr>
            <a:r>
              <a:rPr lang="en-GB">
                <a:latin typeface="Comic Sans MS"/>
                <a:ea typeface="Comic Sans MS"/>
                <a:cs typeface="Comic Sans MS"/>
                <a:sym typeface="Comic Sans MS"/>
              </a:rPr>
              <a:t>Lessons include:- elements of music, Keyboard skills, Pulse and Rhythm, Class Orchestra, </a:t>
            </a:r>
            <a:endParaRPr>
              <a:latin typeface="Comic Sans MS"/>
              <a:ea typeface="Comic Sans MS"/>
              <a:cs typeface="Comic Sans MS"/>
              <a:sym typeface="Comic Sans MS"/>
            </a:endParaRPr>
          </a:p>
          <a:p>
            <a:pPr indent="0" lvl="0" marL="0" rtl="0" algn="l">
              <a:lnSpc>
                <a:spcPct val="100000"/>
              </a:lnSpc>
              <a:spcBef>
                <a:spcPts val="640"/>
              </a:spcBef>
              <a:spcAft>
                <a:spcPts val="0"/>
              </a:spcAft>
              <a:buClr>
                <a:schemeClr val="dk1"/>
              </a:buClr>
              <a:buSzPts val="3200"/>
              <a:buFont typeface="Arial"/>
              <a:buNone/>
            </a:pPr>
            <a:r>
              <a:t/>
            </a:r>
            <a:endParaRPr>
              <a:latin typeface="Arial"/>
              <a:ea typeface="Arial"/>
              <a:cs typeface="Arial"/>
              <a:sym typeface="Arial"/>
            </a:endParaRPr>
          </a:p>
          <a:p>
            <a:pPr indent="0" lvl="0" marL="0" rtl="0" algn="l">
              <a:lnSpc>
                <a:spcPct val="100000"/>
              </a:lnSpc>
              <a:spcBef>
                <a:spcPts val="640"/>
              </a:spcBef>
              <a:spcAft>
                <a:spcPts val="0"/>
              </a:spcAft>
              <a:buClr>
                <a:schemeClr val="dk1"/>
              </a:buClr>
              <a:buSzPts val="3200"/>
              <a:buFont typeface="Arial"/>
              <a:buNone/>
            </a:pPr>
            <a:r>
              <a:t/>
            </a:r>
            <a:endParaRPr>
              <a:latin typeface="Arial"/>
              <a:ea typeface="Arial"/>
              <a:cs typeface="Arial"/>
              <a:sym typeface="Arial"/>
            </a:endParaRPr>
          </a:p>
        </p:txBody>
      </p:sp>
      <p:pic>
        <p:nvPicPr>
          <p:cNvPr id="530" name="Google Shape;530;p44"/>
          <p:cNvPicPr preferRelativeResize="0"/>
          <p:nvPr/>
        </p:nvPicPr>
        <p:blipFill rotWithShape="1">
          <a:blip r:embed="rId3">
            <a:alphaModFix/>
          </a:blip>
          <a:srcRect b="0" l="0" r="0" t="0"/>
          <a:stretch/>
        </p:blipFill>
        <p:spPr>
          <a:xfrm rot="-489339">
            <a:off x="1341438" y="4238625"/>
            <a:ext cx="1666875" cy="2276475"/>
          </a:xfrm>
          <a:prstGeom prst="rect">
            <a:avLst/>
          </a:prstGeom>
          <a:noFill/>
          <a:ln>
            <a:noFill/>
          </a:ln>
        </p:spPr>
      </p:pic>
      <p:pic>
        <p:nvPicPr>
          <p:cNvPr id="531" name="Google Shape;531;p44"/>
          <p:cNvPicPr preferRelativeResize="0"/>
          <p:nvPr/>
        </p:nvPicPr>
        <p:blipFill rotWithShape="1">
          <a:blip r:embed="rId4">
            <a:alphaModFix/>
          </a:blip>
          <a:srcRect b="0" l="0" r="0" t="0"/>
          <a:stretch/>
        </p:blipFill>
        <p:spPr>
          <a:xfrm rot="496306">
            <a:off x="5464175" y="4291013"/>
            <a:ext cx="2352675" cy="1943100"/>
          </a:xfrm>
          <a:prstGeom prst="rect">
            <a:avLst/>
          </a:prstGeom>
          <a:noFill/>
          <a:ln>
            <a:noFill/>
          </a:ln>
        </p:spPr>
      </p:pic>
      <p:pic>
        <p:nvPicPr>
          <p:cNvPr id="532" name="Google Shape;532;p44"/>
          <p:cNvPicPr preferRelativeResize="0"/>
          <p:nvPr/>
        </p:nvPicPr>
        <p:blipFill rotWithShape="1">
          <a:blip r:embed="rId5">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45"/>
          <p:cNvSpPr txBox="1"/>
          <p:nvPr>
            <p:ph type="title"/>
          </p:nvPr>
        </p:nvSpPr>
        <p:spPr>
          <a:xfrm>
            <a:off x="0" y="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Comic Sans MS"/>
                <a:ea typeface="Comic Sans MS"/>
                <a:cs typeface="Comic Sans MS"/>
                <a:sym typeface="Comic Sans MS"/>
              </a:rPr>
              <a:t>Marking</a:t>
            </a:r>
            <a:endParaRPr sz="5400">
              <a:solidFill>
                <a:srgbClr val="FF0000"/>
              </a:solidFill>
              <a:latin typeface="Comic Sans MS"/>
              <a:ea typeface="Comic Sans MS"/>
              <a:cs typeface="Comic Sans MS"/>
              <a:sym typeface="Comic Sans MS"/>
            </a:endParaRPr>
          </a:p>
        </p:txBody>
      </p:sp>
      <p:sp>
        <p:nvSpPr>
          <p:cNvPr id="539" name="Google Shape;539;p45"/>
          <p:cNvSpPr txBox="1"/>
          <p:nvPr>
            <p:ph idx="1" type="body"/>
          </p:nvPr>
        </p:nvSpPr>
        <p:spPr>
          <a:xfrm>
            <a:off x="1619250" y="1412875"/>
            <a:ext cx="7056438" cy="122555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3600"/>
              <a:buFont typeface="Comic Sans MS"/>
              <a:buChar char="•"/>
            </a:pPr>
            <a:r>
              <a:rPr lang="en-GB" sz="3600">
                <a:latin typeface="Comic Sans MS"/>
                <a:ea typeface="Comic Sans MS"/>
                <a:cs typeface="Comic Sans MS"/>
                <a:sym typeface="Comic Sans MS"/>
              </a:rPr>
              <a:t>All children’s work is marked with positive comments</a:t>
            </a:r>
            <a:r>
              <a:rPr lang="en-GB" sz="2800">
                <a:latin typeface="Comic Sans MS"/>
                <a:ea typeface="Comic Sans MS"/>
                <a:cs typeface="Comic Sans MS"/>
                <a:sym typeface="Comic Sans MS"/>
              </a:rPr>
              <a:t>.</a:t>
            </a:r>
            <a:endParaRPr sz="2800">
              <a:latin typeface="Comic Sans MS"/>
              <a:ea typeface="Comic Sans MS"/>
              <a:cs typeface="Comic Sans MS"/>
              <a:sym typeface="Comic Sans MS"/>
            </a:endParaRPr>
          </a:p>
        </p:txBody>
      </p:sp>
      <p:pic>
        <p:nvPicPr>
          <p:cNvPr descr="red-tick" id="540" name="Google Shape;540;p45">
            <a:hlinkClick r:id="rId3"/>
          </p:cNvPr>
          <p:cNvPicPr preferRelativeResize="0"/>
          <p:nvPr/>
        </p:nvPicPr>
        <p:blipFill rotWithShape="1">
          <a:blip r:embed="rId4">
            <a:alphaModFix/>
          </a:blip>
          <a:srcRect b="0" l="0" r="0" t="0"/>
          <a:stretch/>
        </p:blipFill>
        <p:spPr>
          <a:xfrm>
            <a:off x="323850" y="1268413"/>
            <a:ext cx="1084263" cy="1087437"/>
          </a:xfrm>
          <a:prstGeom prst="rect">
            <a:avLst/>
          </a:prstGeom>
          <a:noFill/>
          <a:ln>
            <a:noFill/>
          </a:ln>
        </p:spPr>
      </p:pic>
      <p:sp>
        <p:nvSpPr>
          <p:cNvPr id="541" name="Google Shape;541;p45"/>
          <p:cNvSpPr/>
          <p:nvPr/>
        </p:nvSpPr>
        <p:spPr>
          <a:xfrm>
            <a:off x="1629534" y="2854606"/>
            <a:ext cx="7056438" cy="12255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3600"/>
              <a:buFont typeface="Comic Sans MS"/>
              <a:buChar char="•"/>
            </a:pPr>
            <a:r>
              <a:rPr b="0" i="0" lang="en-GB" sz="3600" u="none" cap="none" strike="noStrike">
                <a:solidFill>
                  <a:schemeClr val="dk1"/>
                </a:solidFill>
                <a:latin typeface="Comic Sans MS"/>
                <a:ea typeface="Comic Sans MS"/>
                <a:cs typeface="Comic Sans MS"/>
                <a:sym typeface="Comic Sans MS"/>
              </a:rPr>
              <a:t>A challenge / next step / improvement is also identified. </a:t>
            </a:r>
            <a:endParaRPr b="0" i="0" sz="1400" u="none" cap="none" strike="noStrike">
              <a:solidFill>
                <a:srgbClr val="000000"/>
              </a:solidFill>
              <a:latin typeface="Comic Sans MS"/>
              <a:ea typeface="Comic Sans MS"/>
              <a:cs typeface="Comic Sans MS"/>
              <a:sym typeface="Comic Sans MS"/>
            </a:endParaRPr>
          </a:p>
          <a:p>
            <a:pPr indent="-114300" lvl="0" marL="342900" marR="0" rtl="0" algn="l">
              <a:lnSpc>
                <a:spcPct val="80000"/>
              </a:lnSpc>
              <a:spcBef>
                <a:spcPts val="72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a:p>
            <a:pPr indent="-342900" lvl="0" marL="342900" marR="0" rtl="0" algn="l">
              <a:lnSpc>
                <a:spcPct val="80000"/>
              </a:lnSpc>
              <a:spcBef>
                <a:spcPts val="720"/>
              </a:spcBef>
              <a:spcAft>
                <a:spcPts val="0"/>
              </a:spcAft>
              <a:buClr>
                <a:schemeClr val="dk1"/>
              </a:buClr>
              <a:buSzPts val="3600"/>
              <a:buFont typeface="Comic Sans MS"/>
              <a:buChar char="•"/>
            </a:pPr>
            <a:r>
              <a:rPr b="0" i="0" lang="en-GB" sz="3600" u="none" cap="none" strike="noStrike">
                <a:solidFill>
                  <a:schemeClr val="dk1"/>
                </a:solidFill>
                <a:latin typeface="Comic Sans MS"/>
                <a:ea typeface="Comic Sans MS"/>
                <a:cs typeface="Comic Sans MS"/>
                <a:sym typeface="Comic Sans MS"/>
              </a:rPr>
              <a:t>In Year 5, children get the opportunity every lesson to go through the previous days work and make corrections using their red pen/pencil.</a:t>
            </a:r>
            <a:endParaRPr b="0" i="0" sz="1400" u="none" cap="none" strike="noStrike">
              <a:solidFill>
                <a:srgbClr val="000000"/>
              </a:solidFill>
              <a:latin typeface="Comic Sans MS"/>
              <a:ea typeface="Comic Sans MS"/>
              <a:cs typeface="Comic Sans MS"/>
              <a:sym typeface="Comic Sans MS"/>
            </a:endParaRPr>
          </a:p>
        </p:txBody>
      </p:sp>
      <p:pic>
        <p:nvPicPr>
          <p:cNvPr descr="red-arrow-up-right-md" id="542" name="Google Shape;542;p45">
            <a:hlinkClick r:id="rId5"/>
          </p:cNvPr>
          <p:cNvPicPr preferRelativeResize="0"/>
          <p:nvPr/>
        </p:nvPicPr>
        <p:blipFill rotWithShape="1">
          <a:blip r:embed="rId6">
            <a:alphaModFix/>
          </a:blip>
          <a:srcRect b="0" l="0" r="0" t="0"/>
          <a:stretch/>
        </p:blipFill>
        <p:spPr>
          <a:xfrm rot="2717701">
            <a:off x="298663" y="2645859"/>
            <a:ext cx="1436687" cy="1439863"/>
          </a:xfrm>
          <a:prstGeom prst="rect">
            <a:avLst/>
          </a:prstGeom>
          <a:noFill/>
          <a:ln>
            <a:noFill/>
          </a:ln>
        </p:spPr>
      </p:pic>
      <p:sp>
        <p:nvSpPr>
          <p:cNvPr id="543" name="Google Shape;543;p45"/>
          <p:cNvSpPr/>
          <p:nvPr/>
        </p:nvSpPr>
        <p:spPr>
          <a:xfrm>
            <a:off x="300038" y="215900"/>
            <a:ext cx="1084262" cy="1008063"/>
          </a:xfrm>
          <a:prstGeom prst="smileyFace">
            <a:avLst>
              <a:gd fmla="val 4653" name="adj"/>
            </a:avLst>
          </a:prstGeom>
          <a:solidFill>
            <a:srgbClr val="FFFF00"/>
          </a:solidFill>
          <a:ln cap="flat" cmpd="sng" w="12700">
            <a:solidFill>
              <a:srgbClr val="88A3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Shape, arrow&#10;&#10;Description automatically generated" id="544" name="Google Shape;544;p45"/>
          <p:cNvPicPr preferRelativeResize="0"/>
          <p:nvPr/>
        </p:nvPicPr>
        <p:blipFill rotWithShape="1">
          <a:blip r:embed="rId7">
            <a:alphaModFix/>
          </a:blip>
          <a:srcRect b="0" l="0" r="0" t="0"/>
          <a:stretch/>
        </p:blipFill>
        <p:spPr>
          <a:xfrm>
            <a:off x="56421" y="4703822"/>
            <a:ext cx="1762537" cy="1329771"/>
          </a:xfrm>
          <a:prstGeom prst="rect">
            <a:avLst/>
          </a:prstGeom>
          <a:noFill/>
          <a:ln>
            <a:noFill/>
          </a:ln>
        </p:spPr>
      </p:pic>
      <p:pic>
        <p:nvPicPr>
          <p:cNvPr id="545" name="Google Shape;545;p45"/>
          <p:cNvPicPr preferRelativeResize="0"/>
          <p:nvPr/>
        </p:nvPicPr>
        <p:blipFill rotWithShape="1">
          <a:blip r:embed="rId8">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46"/>
          <p:cNvSpPr txBox="1"/>
          <p:nvPr>
            <p:ph type="title"/>
          </p:nvPr>
        </p:nvSpPr>
        <p:spPr>
          <a:xfrm>
            <a:off x="0" y="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GB" sz="5400">
                <a:solidFill>
                  <a:srgbClr val="FF0000"/>
                </a:solidFill>
                <a:latin typeface="Comic Sans MS"/>
                <a:ea typeface="Comic Sans MS"/>
                <a:cs typeface="Comic Sans MS"/>
                <a:sym typeface="Comic Sans MS"/>
              </a:rPr>
              <a:t>Year 5 – “An open door”</a:t>
            </a:r>
            <a:endParaRPr sz="5400">
              <a:solidFill>
                <a:srgbClr val="FF0000"/>
              </a:solidFill>
              <a:latin typeface="Comic Sans MS"/>
              <a:ea typeface="Comic Sans MS"/>
              <a:cs typeface="Comic Sans MS"/>
              <a:sym typeface="Comic Sans MS"/>
            </a:endParaRPr>
          </a:p>
        </p:txBody>
      </p:sp>
      <p:sp>
        <p:nvSpPr>
          <p:cNvPr id="551" name="Google Shape;551;p46"/>
          <p:cNvSpPr txBox="1"/>
          <p:nvPr>
            <p:ph idx="1" type="body"/>
          </p:nvPr>
        </p:nvSpPr>
        <p:spPr>
          <a:xfrm>
            <a:off x="3152774" y="1728788"/>
            <a:ext cx="5991225" cy="4652540"/>
          </a:xfrm>
          <a:prstGeom prst="rect">
            <a:avLst/>
          </a:prstGeom>
          <a:noFill/>
          <a:ln>
            <a:noFill/>
          </a:ln>
        </p:spPr>
        <p:txBody>
          <a:bodyPr anchorCtr="0" anchor="t" bIns="45700" lIns="91425" spcFirstLastPara="1" rIns="91425" wrap="square" tIns="45700">
            <a:noAutofit/>
          </a:bodyPr>
          <a:lstStyle/>
          <a:p>
            <a:pPr indent="-323850" lvl="0" marL="342900" rtl="0" algn="l">
              <a:lnSpc>
                <a:spcPct val="100000"/>
              </a:lnSpc>
              <a:spcBef>
                <a:spcPts val="0"/>
              </a:spcBef>
              <a:spcAft>
                <a:spcPts val="0"/>
              </a:spcAft>
              <a:buClr>
                <a:schemeClr val="dk1"/>
              </a:buClr>
              <a:buSzPts val="3300"/>
              <a:buFont typeface="Comic Sans MS"/>
              <a:buChar char="•"/>
            </a:pPr>
            <a:r>
              <a:rPr lang="en-GB" sz="3300">
                <a:latin typeface="Comic Sans MS"/>
                <a:ea typeface="Comic Sans MS"/>
                <a:cs typeface="Comic Sans MS"/>
                <a:sym typeface="Comic Sans MS"/>
              </a:rPr>
              <a:t>I am in school most mornings by 7.30am and usually leave around 5pm</a:t>
            </a:r>
            <a:endParaRPr sz="2900">
              <a:latin typeface="Comic Sans MS"/>
              <a:ea typeface="Comic Sans MS"/>
              <a:cs typeface="Comic Sans MS"/>
              <a:sym typeface="Comic Sans MS"/>
            </a:endParaRPr>
          </a:p>
          <a:p>
            <a:pPr indent="-323850" lvl="0" marL="342900" rtl="0" algn="l">
              <a:lnSpc>
                <a:spcPct val="100000"/>
              </a:lnSpc>
              <a:spcBef>
                <a:spcPts val="720"/>
              </a:spcBef>
              <a:spcAft>
                <a:spcPts val="0"/>
              </a:spcAft>
              <a:buClr>
                <a:schemeClr val="dk1"/>
              </a:buClr>
              <a:buSzPts val="3300"/>
              <a:buFont typeface="Comic Sans MS"/>
              <a:buChar char="•"/>
            </a:pPr>
            <a:r>
              <a:rPr lang="en-GB" sz="3300">
                <a:latin typeface="Comic Sans MS"/>
                <a:ea typeface="Comic Sans MS"/>
                <a:cs typeface="Comic Sans MS"/>
                <a:sym typeface="Comic Sans MS"/>
              </a:rPr>
              <a:t>Please come and see me about anything that is concerning or worrying you.</a:t>
            </a:r>
            <a:endParaRPr sz="2900">
              <a:latin typeface="Comic Sans MS"/>
              <a:ea typeface="Comic Sans MS"/>
              <a:cs typeface="Comic Sans MS"/>
              <a:sym typeface="Comic Sans MS"/>
            </a:endParaRPr>
          </a:p>
          <a:p>
            <a:pPr indent="-323850" lvl="0" marL="342900" rtl="0" algn="l">
              <a:lnSpc>
                <a:spcPct val="100000"/>
              </a:lnSpc>
              <a:spcBef>
                <a:spcPts val="720"/>
              </a:spcBef>
              <a:spcAft>
                <a:spcPts val="0"/>
              </a:spcAft>
              <a:buClr>
                <a:schemeClr val="dk1"/>
              </a:buClr>
              <a:buSzPts val="3300"/>
              <a:buFont typeface="Comic Sans MS"/>
              <a:buChar char="•"/>
            </a:pPr>
            <a:r>
              <a:rPr lang="en-GB" sz="3300">
                <a:latin typeface="Comic Sans MS"/>
                <a:ea typeface="Comic Sans MS"/>
                <a:cs typeface="Comic Sans MS"/>
                <a:sym typeface="Comic Sans MS"/>
              </a:rPr>
              <a:t>Contact the office to make an appointment.</a:t>
            </a:r>
            <a:endParaRPr sz="3300">
              <a:latin typeface="Comic Sans MS"/>
              <a:ea typeface="Comic Sans MS"/>
              <a:cs typeface="Comic Sans MS"/>
              <a:sym typeface="Comic Sans MS"/>
            </a:endParaRPr>
          </a:p>
        </p:txBody>
      </p:sp>
      <p:pic>
        <p:nvPicPr>
          <p:cNvPr id="552" name="Google Shape;552;p46"/>
          <p:cNvPicPr preferRelativeResize="0"/>
          <p:nvPr/>
        </p:nvPicPr>
        <p:blipFill rotWithShape="1">
          <a:blip r:embed="rId3">
            <a:alphaModFix/>
          </a:blip>
          <a:srcRect b="0" l="0" r="0" t="0"/>
          <a:stretch/>
        </p:blipFill>
        <p:spPr>
          <a:xfrm>
            <a:off x="250825" y="1778000"/>
            <a:ext cx="2881313" cy="4373563"/>
          </a:xfrm>
          <a:prstGeom prst="rect">
            <a:avLst/>
          </a:prstGeom>
          <a:noFill/>
          <a:ln>
            <a:noFill/>
          </a:ln>
        </p:spPr>
      </p:pic>
      <p:pic>
        <p:nvPicPr>
          <p:cNvPr id="553" name="Google Shape;553;p46"/>
          <p:cNvPicPr preferRelativeResize="0"/>
          <p:nvPr/>
        </p:nvPicPr>
        <p:blipFill rotWithShape="1">
          <a:blip r:embed="rId4">
            <a:alphaModFix/>
          </a:blip>
          <a:srcRect b="0" l="0" r="0" t="6699"/>
          <a:stretch/>
        </p:blipFill>
        <p:spPr>
          <a:xfrm>
            <a:off x="7940385" y="54825"/>
            <a:ext cx="1146415" cy="1143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47"/>
          <p:cNvSpPr txBox="1"/>
          <p:nvPr>
            <p:ph type="title"/>
          </p:nvPr>
        </p:nvSpPr>
        <p:spPr>
          <a:xfrm>
            <a:off x="457200" y="274638"/>
            <a:ext cx="8229600" cy="47386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br>
              <a:rPr lang="en-GB">
                <a:latin typeface="Comic Sans MS"/>
                <a:ea typeface="Comic Sans MS"/>
                <a:cs typeface="Comic Sans MS"/>
                <a:sym typeface="Comic Sans MS"/>
              </a:rPr>
            </a:br>
            <a:r>
              <a:rPr lang="en-GB">
                <a:latin typeface="Comic Sans MS"/>
                <a:ea typeface="Comic Sans MS"/>
                <a:cs typeface="Comic Sans MS"/>
                <a:sym typeface="Comic Sans MS"/>
              </a:rPr>
              <a:t>Thank you for listening.</a:t>
            </a:r>
            <a:br>
              <a:rPr lang="en-GB">
                <a:latin typeface="Comic Sans MS"/>
                <a:ea typeface="Comic Sans MS"/>
                <a:cs typeface="Comic Sans MS"/>
                <a:sym typeface="Comic Sans MS"/>
              </a:rPr>
            </a:br>
            <a:r>
              <a:rPr lang="en-GB">
                <a:latin typeface="Comic Sans MS"/>
                <a:ea typeface="Comic Sans MS"/>
                <a:cs typeface="Comic Sans MS"/>
                <a:sym typeface="Comic Sans MS"/>
              </a:rPr>
              <a:t>Any further questions?</a:t>
            </a:r>
            <a:endParaRPr/>
          </a:p>
        </p:txBody>
      </p:sp>
      <p:pic>
        <p:nvPicPr>
          <p:cNvPr id="559" name="Google Shape;559;p47"/>
          <p:cNvPicPr preferRelativeResize="0"/>
          <p:nvPr/>
        </p:nvPicPr>
        <p:blipFill rotWithShape="1">
          <a:blip r:embed="rId3">
            <a:alphaModFix/>
          </a:blip>
          <a:srcRect b="0" l="0" r="0" t="6699"/>
          <a:stretch/>
        </p:blipFill>
        <p:spPr>
          <a:xfrm>
            <a:off x="7940385" y="54825"/>
            <a:ext cx="1146415" cy="1143000"/>
          </a:xfrm>
          <a:prstGeom prst="rect">
            <a:avLst/>
          </a:prstGeom>
          <a:noFill/>
          <a:ln>
            <a:noFill/>
          </a:ln>
        </p:spPr>
      </p:pic>
      <p:pic>
        <p:nvPicPr>
          <p:cNvPr id="560" name="Google Shape;560;p47"/>
          <p:cNvPicPr preferRelativeResize="0"/>
          <p:nvPr/>
        </p:nvPicPr>
        <p:blipFill rotWithShape="1">
          <a:blip r:embed="rId3">
            <a:alphaModFix/>
          </a:blip>
          <a:srcRect b="0" l="0" r="0" t="6699"/>
          <a:stretch/>
        </p:blipFill>
        <p:spPr>
          <a:xfrm>
            <a:off x="69785" y="54825"/>
            <a:ext cx="1146415" cy="1143000"/>
          </a:xfrm>
          <a:prstGeom prst="rect">
            <a:avLst/>
          </a:prstGeom>
          <a:noFill/>
          <a:ln>
            <a:noFill/>
          </a:ln>
        </p:spPr>
      </p:pic>
      <p:pic>
        <p:nvPicPr>
          <p:cNvPr id="561" name="Google Shape;561;p47"/>
          <p:cNvPicPr preferRelativeResize="0"/>
          <p:nvPr/>
        </p:nvPicPr>
        <p:blipFill rotWithShape="1">
          <a:blip r:embed="rId3">
            <a:alphaModFix/>
          </a:blip>
          <a:srcRect b="0" l="0" r="0" t="6699"/>
          <a:stretch/>
        </p:blipFill>
        <p:spPr>
          <a:xfrm>
            <a:off x="69785" y="5648750"/>
            <a:ext cx="1146415" cy="1143000"/>
          </a:xfrm>
          <a:prstGeom prst="rect">
            <a:avLst/>
          </a:prstGeom>
          <a:noFill/>
          <a:ln>
            <a:noFill/>
          </a:ln>
        </p:spPr>
      </p:pic>
      <p:pic>
        <p:nvPicPr>
          <p:cNvPr id="562" name="Google Shape;562;p47"/>
          <p:cNvPicPr preferRelativeResize="0"/>
          <p:nvPr/>
        </p:nvPicPr>
        <p:blipFill rotWithShape="1">
          <a:blip r:embed="rId3">
            <a:alphaModFix/>
          </a:blip>
          <a:srcRect b="0" l="0" r="0" t="6699"/>
          <a:stretch/>
        </p:blipFill>
        <p:spPr>
          <a:xfrm>
            <a:off x="7940385" y="5648750"/>
            <a:ext cx="1146415" cy="1143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2013-09-08T18:00:09Z</dcterms:created>
  <dc:creator>Louise Gourley</dc:creator>
</cp:coreProperties>
</file>