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0"/>
  </p:notesMasterIdLst>
  <p:handoutMasterIdLst>
    <p:handoutMasterId r:id="rId11"/>
  </p:handoutMasterIdLst>
  <p:sldIdLst>
    <p:sldId id="258" r:id="rId2"/>
    <p:sldId id="264" r:id="rId3"/>
    <p:sldId id="275" r:id="rId4"/>
    <p:sldId id="276" r:id="rId5"/>
    <p:sldId id="277" r:id="rId6"/>
    <p:sldId id="278" r:id="rId7"/>
    <p:sldId id="279" r:id="rId8"/>
    <p:sldId id="267" r:id="rId9"/>
  </p:sldIdLst>
  <p:sldSz cx="9144000" cy="6858000" type="screen4x3"/>
  <p:notesSz cx="6858000" cy="9144000"/>
  <p:embeddedFontLst>
    <p:embeddedFont>
      <p:font typeface="Twinkl" panose="020B0604020202020204" charset="0"/>
      <p:regular r:id="rId12"/>
      <p:bold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A0DB"/>
    <a:srgbClr val="DE1E5A"/>
    <a:srgbClr val="BC0105"/>
    <a:srgbClr val="4DB1E3"/>
    <a:srgbClr val="80C1EB"/>
    <a:srgbClr val="ACDDFC"/>
    <a:srgbClr val="FFFFFF"/>
    <a:srgbClr val="4AA1D9"/>
    <a:srgbClr val="21A6F9"/>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63" d="100"/>
          <a:sy n="63" d="100"/>
        </p:scale>
        <p:origin x="1364" y="5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22/01/2024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22/01/2024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m/resources/literature-reading-english-language-arts-second-grade-usa/stories-literature-reading-english-language-arts-second-grade-usa/fables-stories-literature-reading-english-language-arts-second-grade-usa"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https://www.twinkl.com/resources/literature-reading-english-language-arts-second-grade-usa/stories-literature-reading-english-language-arts-second-grade-usa/fables-stories-literature-reading-english-language-arts-second-grade-us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8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twinkl.com/resources/literature-reading-english-language-arts-second-grade-usa/stories-literature-reading-english-language-arts-second-grade-usa/fables-stories-literature-reading-english-language-arts-second-grade-usa"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twinkl.com/resources/literature-reading-english-language-arts-second-grade-usa/stories-literature-reading-english-language-arts-second-grade-usa/fables-stories-literature-reading-english-language-arts-second-grade-usa"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p:nvSpPr>
        <p:spPr>
          <a:xfrm>
            <a:off x="4077050" y="5528345"/>
            <a:ext cx="1006678" cy="604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700214"/>
            <a:ext cx="7632700" cy="830997"/>
          </a:xfrm>
          <a:prstGeom prst="rect">
            <a:avLst/>
          </a:prstGeom>
        </p:spPr>
        <p:txBody>
          <a:bodyPr wrap="square" lIns="0" tIns="0" rIns="0" bIns="0">
            <a:spAutoFit/>
          </a:bodyPr>
          <a:lstStyle/>
          <a:p>
            <a:r>
              <a:rPr lang="en-GB" dirty="0"/>
              <a:t>There was once a boy who looked after sheep. The boy was bored. One day, he played a trick on the villagers. The boy cried out that there was a wolf attacking his sheep, even though there wasn’t.</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6724"/>
          <a:stretch/>
        </p:blipFill>
        <p:spPr>
          <a:xfrm>
            <a:off x="755649" y="1686186"/>
            <a:ext cx="7625773" cy="4490510"/>
          </a:xfrm>
          <a:prstGeom prst="rect">
            <a:avLst/>
          </a:prstGeom>
        </p:spPr>
      </p:pic>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700214"/>
            <a:ext cx="7632700" cy="830997"/>
          </a:xfrm>
          <a:prstGeom prst="rect">
            <a:avLst/>
          </a:prstGeom>
        </p:spPr>
        <p:txBody>
          <a:bodyPr wrap="square" lIns="0" tIns="0" rIns="0" bIns="0">
            <a:spAutoFit/>
          </a:bodyPr>
          <a:lstStyle/>
          <a:p>
            <a:r>
              <a:rPr lang="en-GB" dirty="0"/>
              <a:t>The villagers came up the hill to save the sheep. When they got there, there was no wolf. The boy laughed at them. “You must not tell lies!” said the villagers. They went back to the village.</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6724"/>
          <a:stretch/>
        </p:blipFill>
        <p:spPr>
          <a:xfrm>
            <a:off x="755650" y="1686186"/>
            <a:ext cx="7625773" cy="4490510"/>
          </a:xfrm>
          <a:prstGeom prst="rect">
            <a:avLst/>
          </a:prstGeom>
        </p:spPr>
      </p:pic>
    </p:spTree>
    <p:extLst>
      <p:ext uri="{BB962C8B-B14F-4D97-AF65-F5344CB8AC3E}">
        <p14:creationId xmlns:p14="http://schemas.microsoft.com/office/powerpoint/2010/main" val="2691498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700214"/>
            <a:ext cx="7632700" cy="830997"/>
          </a:xfrm>
          <a:prstGeom prst="rect">
            <a:avLst/>
          </a:prstGeom>
        </p:spPr>
        <p:txBody>
          <a:bodyPr wrap="square" lIns="0" tIns="0" rIns="0" bIns="0">
            <a:spAutoFit/>
          </a:bodyPr>
          <a:lstStyle/>
          <a:p>
            <a:r>
              <a:rPr lang="en-GB" dirty="0"/>
              <a:t>Soon the boy was bored again. He shouted, “Wolf! Wolf!” The villagers rushed up the hill to save the sheep. When they got there, there was no wolf again. The boy laughed at them again.</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0293"/>
          <a:stretch/>
        </p:blipFill>
        <p:spPr>
          <a:xfrm>
            <a:off x="755650" y="1686186"/>
            <a:ext cx="7755284" cy="4490510"/>
          </a:xfrm>
          <a:prstGeom prst="rect">
            <a:avLst/>
          </a:prstGeom>
        </p:spPr>
      </p:pic>
    </p:spTree>
    <p:extLst>
      <p:ext uri="{BB962C8B-B14F-4D97-AF65-F5344CB8AC3E}">
        <p14:creationId xmlns:p14="http://schemas.microsoft.com/office/powerpoint/2010/main" val="29139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700214"/>
            <a:ext cx="7632700" cy="553998"/>
          </a:xfrm>
          <a:prstGeom prst="rect">
            <a:avLst/>
          </a:prstGeom>
        </p:spPr>
        <p:txBody>
          <a:bodyPr wrap="square" lIns="0" tIns="0" rIns="0" bIns="0">
            <a:spAutoFit/>
          </a:bodyPr>
          <a:lstStyle/>
          <a:p>
            <a:r>
              <a:rPr lang="en-GB" dirty="0"/>
              <a:t>“You must not tell lies!” shouted the villagers. They went back down to </a:t>
            </a:r>
            <a:br>
              <a:rPr lang="en-GB" dirty="0"/>
            </a:br>
            <a:r>
              <a:rPr lang="en-GB" dirty="0"/>
              <a:t>the village.</a:t>
            </a: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t="16028" b="2148"/>
          <a:stretch/>
        </p:blipFill>
        <p:spPr>
          <a:xfrm>
            <a:off x="699588" y="1686186"/>
            <a:ext cx="7744823" cy="4481057"/>
          </a:xfrm>
          <a:prstGeom prst="rect">
            <a:avLst/>
          </a:prstGeom>
        </p:spPr>
      </p:pic>
    </p:spTree>
    <p:extLst>
      <p:ext uri="{BB962C8B-B14F-4D97-AF65-F5344CB8AC3E}">
        <p14:creationId xmlns:p14="http://schemas.microsoft.com/office/powerpoint/2010/main" val="3048404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3271" b="7083"/>
          <a:stretch/>
        </p:blipFill>
        <p:spPr>
          <a:xfrm>
            <a:off x="699587" y="1686186"/>
            <a:ext cx="7744823" cy="4481057"/>
          </a:xfrm>
          <a:prstGeom prst="rect">
            <a:avLst/>
          </a:prstGeom>
        </p:spPr>
      </p:pic>
      <p:sp>
        <p:nvSpPr>
          <p:cNvPr id="5" name="Rectangle 4"/>
          <p:cNvSpPr/>
          <p:nvPr/>
        </p:nvSpPr>
        <p:spPr>
          <a:xfrm>
            <a:off x="755650" y="700214"/>
            <a:ext cx="7632700" cy="830997"/>
          </a:xfrm>
          <a:prstGeom prst="rect">
            <a:avLst/>
          </a:prstGeom>
        </p:spPr>
        <p:txBody>
          <a:bodyPr wrap="square" lIns="0" tIns="0" rIns="0" bIns="0">
            <a:spAutoFit/>
          </a:bodyPr>
          <a:lstStyle/>
          <a:p>
            <a:r>
              <a:rPr lang="en-GB" dirty="0"/>
              <a:t>Later that day, a wolf did come into the field. The boy shouted and shouted, “Wolf! Wolf!” This time no one came to help, and the wolf ate </a:t>
            </a:r>
            <a:br>
              <a:rPr lang="en-GB" dirty="0"/>
            </a:br>
            <a:r>
              <a:rPr lang="en-GB" dirty="0"/>
              <a:t>all of the sheep.</a:t>
            </a:r>
          </a:p>
        </p:txBody>
      </p:sp>
    </p:spTree>
    <p:extLst>
      <p:ext uri="{BB962C8B-B14F-4D97-AF65-F5344CB8AC3E}">
        <p14:creationId xmlns:p14="http://schemas.microsoft.com/office/powerpoint/2010/main" val="508961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700214"/>
            <a:ext cx="7632700" cy="553998"/>
          </a:xfrm>
          <a:prstGeom prst="rect">
            <a:avLst/>
          </a:prstGeom>
        </p:spPr>
        <p:txBody>
          <a:bodyPr wrap="square" lIns="0" tIns="0" rIns="0" bIns="0">
            <a:spAutoFit/>
          </a:bodyPr>
          <a:lstStyle/>
          <a:p>
            <a:r>
              <a:rPr lang="en-GB" dirty="0"/>
              <a:t>The moral of the </a:t>
            </a:r>
            <a:r>
              <a:rPr lang="en-GB"/>
              <a:t>story is, </a:t>
            </a:r>
            <a:r>
              <a:rPr lang="en-GB" dirty="0"/>
              <a:t>“If you tell lies, people won’t believe you when you do tell the truth.”</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8003"/>
          <a:stretch/>
        </p:blipFill>
        <p:spPr>
          <a:xfrm>
            <a:off x="699588" y="1686186"/>
            <a:ext cx="7744823" cy="4490511"/>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6682" y="1392572"/>
            <a:ext cx="2025667" cy="4784125"/>
          </a:xfrm>
          <a:prstGeom prst="rect">
            <a:avLst/>
          </a:prstGeom>
        </p:spPr>
      </p:pic>
    </p:spTree>
    <p:extLst>
      <p:ext uri="{BB962C8B-B14F-4D97-AF65-F5344CB8AC3E}">
        <p14:creationId xmlns:p14="http://schemas.microsoft.com/office/powerpoint/2010/main" val="1273883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p:cNvPr>
          <p:cNvSpPr/>
          <p:nvPr/>
        </p:nvSpPr>
        <p:spPr>
          <a:xfrm>
            <a:off x="4043494" y="3129094"/>
            <a:ext cx="1006678" cy="604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34442D15-F5BB-4F73-9606-C8812E688AB8}" vid="{28CC8FB8-836C-49DA-A823-EC8BE3E520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246</TotalTime>
  <Words>218</Words>
  <Application>Microsoft Office PowerPoint</Application>
  <PresentationFormat>On-screen Show (4:3)</PresentationFormat>
  <Paragraphs>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Twinkl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Thomas Becker</dc:creator>
  <cp:lastModifiedBy>sinead longster</cp:lastModifiedBy>
  <cp:revision>24</cp:revision>
  <dcterms:created xsi:type="dcterms:W3CDTF">2020-02-18T16:41:10Z</dcterms:created>
  <dcterms:modified xsi:type="dcterms:W3CDTF">2024-01-22T11:11:39Z</dcterms:modified>
</cp:coreProperties>
</file>