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2" r:id="rId5"/>
    <p:sldMasterId id="2147483683" r:id="rId6"/>
    <p:sldMasterId id="2147483664" r:id="rId7"/>
    <p:sldMasterId id="2147483702" r:id="rId8"/>
  </p:sldMasterIdLst>
  <p:sldIdLst>
    <p:sldId id="256" r:id="rId9"/>
    <p:sldId id="257" r:id="rId10"/>
    <p:sldId id="267" r:id="rId11"/>
    <p:sldId id="268" r:id="rId12"/>
    <p:sldId id="258" r:id="rId13"/>
    <p:sldId id="269" r:id="rId14"/>
    <p:sldId id="270" r:id="rId15"/>
    <p:sldId id="271" r:id="rId16"/>
    <p:sldId id="272" r:id="rId17"/>
    <p:sldId id="259" r:id="rId18"/>
    <p:sldId id="273" r:id="rId19"/>
    <p:sldId id="274" r:id="rId20"/>
    <p:sldId id="275" r:id="rId21"/>
    <p:sldId id="276" r:id="rId22"/>
    <p:sldId id="277" r:id="rId23"/>
    <p:sldId id="278" r:id="rId24"/>
    <p:sldId id="265" r:id="rId25"/>
    <p:sldId id="266" r:id="rId26"/>
    <p:sldId id="260" r:id="rId27"/>
    <p:sldId id="261" r:id="rId28"/>
    <p:sldId id="262" r:id="rId29"/>
    <p:sldId id="264" r:id="rId30"/>
    <p:sldId id="263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31C"/>
    <a:srgbClr val="58C1B8"/>
    <a:srgbClr val="EE684B"/>
    <a:srgbClr val="002B61"/>
    <a:srgbClr val="EE787E"/>
    <a:srgbClr val="FFE395"/>
    <a:srgbClr val="C7DFB3"/>
    <a:srgbClr val="DFE9F8"/>
    <a:srgbClr val="D1B6D8"/>
    <a:srgbClr val="D6C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63"/>
    <p:restoredTop sz="96327"/>
  </p:normalViewPr>
  <p:slideViewPr>
    <p:cSldViewPr snapToGrid="0">
      <p:cViewPr varScale="1">
        <p:scale>
          <a:sx n="111" d="100"/>
          <a:sy n="111" d="100"/>
        </p:scale>
        <p:origin x="12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224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0C3572-32C2-BF78-4562-1861A06CC2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4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680F3D-DAD0-5322-80A9-7FD6D1EBD3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01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74F9A3-EE22-C41A-C44A-1F08F4B2B8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4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0A5313-15CC-1D0B-57C6-69882E43E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4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x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EADEDC-19BD-259E-23F3-3C1D0DAA2A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7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B65AA0-18A3-D58D-B694-62B15CCA2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2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292963-F1AD-7A0D-393F-091270AE7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4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6BDD62-C6F0-0262-A98F-2B87D529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1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5F3310-7E71-32EA-0221-13F10FD9C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7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3A7ADE-013C-941B-3C86-21EC85C7C8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69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94C102-7FCE-EA34-935D-0D597484A5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10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CE4DBF-A54F-65A6-2C4C-FD03DC878B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74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026B7D-1257-BA29-56EA-5258C02C0B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45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0BDCE7-331A-7861-5D85-93B865A59B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80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FEC89E-D956-3196-A9AD-06F179A3B8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40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d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272CDF-BF21-E982-18AE-E7D00D06F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47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35570F-13C9-1604-8327-A71425155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39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n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941C28-CD5A-E6F2-683E-A16F38D6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33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98047F-9F02-617B-0053-D5A6F9D768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984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1589E5-B369-8B84-284B-40803CBE12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15714F-1DC4-4C41-6B22-0A0CF8904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68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347B05-0641-E344-F924-50BB541992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184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x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1B3C8A-036E-895B-2B86-27C551827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165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11C7C0-2421-9ED0-4DCA-747054A7E5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679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3959EF-0E2E-823D-74D7-A50E0CA691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76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96B14C-2579-B10E-0368-108DA0B05D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000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97541E-B4E9-D9E8-5756-DDE1D9F166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864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6F3872-1C72-7442-8320-547002DE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6594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57F12F-8DBF-FE64-AD48-25E83B1F69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972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90DF9E-DF3B-0B57-B812-14B916A75E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92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0BD088-D456-D7A0-A126-3E37C512C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484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20F1A5-35E0-B76F-6763-24E4CE94D4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518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6029A9-D875-BC95-8E64-B40FE30E6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369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d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FA8968-3D27-AEA6-F93E-B7701B58BD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637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9BCB93-0639-4420-5044-2ECC212C97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523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n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51DBF5-D3CB-356D-3CE9-CB226BE3B8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854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8693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64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21.jp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68C7E-6FA3-3336-20B1-86848D6E5C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3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6F1876-388D-9CFF-9E65-A18906A8E127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0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3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B7772C-B285-EEB3-3952-E4B799880330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8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A41D96-B5EF-7D2A-C29C-CFB7E43530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4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B001B-4EF9-0D91-7019-50764B6B37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8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8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.png"/><Relationship Id="rId18" Type="http://schemas.openxmlformats.org/officeDocument/2006/relationships/image" Target="../media/image94.png"/><Relationship Id="rId26" Type="http://schemas.openxmlformats.org/officeDocument/2006/relationships/image" Target="../media/image102.png"/><Relationship Id="rId3" Type="http://schemas.openxmlformats.org/officeDocument/2006/relationships/image" Target="../media/image82.png"/><Relationship Id="rId21" Type="http://schemas.openxmlformats.org/officeDocument/2006/relationships/image" Target="../media/image97.png"/><Relationship Id="rId34" Type="http://schemas.openxmlformats.org/officeDocument/2006/relationships/image" Target="../media/image110.png"/><Relationship Id="rId7" Type="http://schemas.openxmlformats.org/officeDocument/2006/relationships/image" Target="../media/image86.png"/><Relationship Id="rId12" Type="http://schemas.openxmlformats.org/officeDocument/2006/relationships/image" Target="../media/image89.png"/><Relationship Id="rId17" Type="http://schemas.microsoft.com/office/2007/relationships/hdphoto" Target="../media/hdphoto1.wdp"/><Relationship Id="rId25" Type="http://schemas.openxmlformats.org/officeDocument/2006/relationships/image" Target="../media/image101.png"/><Relationship Id="rId33" Type="http://schemas.openxmlformats.org/officeDocument/2006/relationships/image" Target="../media/image109.png"/><Relationship Id="rId2" Type="http://schemas.openxmlformats.org/officeDocument/2006/relationships/image" Target="../media/image81.png"/><Relationship Id="rId16" Type="http://schemas.openxmlformats.org/officeDocument/2006/relationships/image" Target="../media/image93.png"/><Relationship Id="rId20" Type="http://schemas.openxmlformats.org/officeDocument/2006/relationships/image" Target="../media/image96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5.png"/><Relationship Id="rId11" Type="http://schemas.openxmlformats.org/officeDocument/2006/relationships/image" Target="../media/image88.png"/><Relationship Id="rId24" Type="http://schemas.openxmlformats.org/officeDocument/2006/relationships/image" Target="../media/image100.png"/><Relationship Id="rId32" Type="http://schemas.openxmlformats.org/officeDocument/2006/relationships/image" Target="../media/image108.png"/><Relationship Id="rId5" Type="http://schemas.openxmlformats.org/officeDocument/2006/relationships/image" Target="../media/image84.png"/><Relationship Id="rId15" Type="http://schemas.openxmlformats.org/officeDocument/2006/relationships/image" Target="../media/image92.png"/><Relationship Id="rId23" Type="http://schemas.openxmlformats.org/officeDocument/2006/relationships/image" Target="../media/image99.png"/><Relationship Id="rId28" Type="http://schemas.openxmlformats.org/officeDocument/2006/relationships/image" Target="../media/image104.png"/><Relationship Id="rId36" Type="http://schemas.openxmlformats.org/officeDocument/2006/relationships/image" Target="../media/image112.png"/><Relationship Id="rId10" Type="http://schemas.openxmlformats.org/officeDocument/2006/relationships/image" Target="../media/image46.png"/><Relationship Id="rId19" Type="http://schemas.openxmlformats.org/officeDocument/2006/relationships/image" Target="../media/image95.png"/><Relationship Id="rId31" Type="http://schemas.openxmlformats.org/officeDocument/2006/relationships/image" Target="../media/image107.png"/><Relationship Id="rId4" Type="http://schemas.openxmlformats.org/officeDocument/2006/relationships/image" Target="../media/image83.png"/><Relationship Id="rId9" Type="http://schemas.openxmlformats.org/officeDocument/2006/relationships/image" Target="../media/image45.png"/><Relationship Id="rId14" Type="http://schemas.openxmlformats.org/officeDocument/2006/relationships/image" Target="../media/image91.png"/><Relationship Id="rId22" Type="http://schemas.openxmlformats.org/officeDocument/2006/relationships/image" Target="../media/image98.png"/><Relationship Id="rId27" Type="http://schemas.openxmlformats.org/officeDocument/2006/relationships/image" Target="../media/image103.png"/><Relationship Id="rId30" Type="http://schemas.openxmlformats.org/officeDocument/2006/relationships/image" Target="../media/image106.png"/><Relationship Id="rId35" Type="http://schemas.openxmlformats.org/officeDocument/2006/relationships/image" Target="../media/image111.png"/><Relationship Id="rId8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26" Type="http://schemas.openxmlformats.org/officeDocument/2006/relationships/image" Target="../media/image137.png"/><Relationship Id="rId39" Type="http://schemas.openxmlformats.org/officeDocument/2006/relationships/image" Target="../media/image150.png"/><Relationship Id="rId21" Type="http://schemas.openxmlformats.org/officeDocument/2006/relationships/image" Target="../media/image132.png"/><Relationship Id="rId34" Type="http://schemas.openxmlformats.org/officeDocument/2006/relationships/image" Target="../media/image145.png"/><Relationship Id="rId42" Type="http://schemas.openxmlformats.org/officeDocument/2006/relationships/image" Target="../media/image153.png"/><Relationship Id="rId47" Type="http://schemas.openxmlformats.org/officeDocument/2006/relationships/image" Target="../media/image158.png"/><Relationship Id="rId50" Type="http://schemas.openxmlformats.org/officeDocument/2006/relationships/image" Target="../media/image161.png"/><Relationship Id="rId55" Type="http://schemas.openxmlformats.org/officeDocument/2006/relationships/image" Target="../media/image166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6" Type="http://schemas.openxmlformats.org/officeDocument/2006/relationships/image" Target="../media/image127.png"/><Relationship Id="rId29" Type="http://schemas.openxmlformats.org/officeDocument/2006/relationships/image" Target="../media/image140.png"/><Relationship Id="rId11" Type="http://schemas.openxmlformats.org/officeDocument/2006/relationships/image" Target="../media/image122.png"/><Relationship Id="rId24" Type="http://schemas.openxmlformats.org/officeDocument/2006/relationships/image" Target="../media/image135.png"/><Relationship Id="rId32" Type="http://schemas.openxmlformats.org/officeDocument/2006/relationships/image" Target="../media/image143.png"/><Relationship Id="rId37" Type="http://schemas.openxmlformats.org/officeDocument/2006/relationships/image" Target="../media/image148.png"/><Relationship Id="rId40" Type="http://schemas.openxmlformats.org/officeDocument/2006/relationships/image" Target="../media/image151.png"/><Relationship Id="rId45" Type="http://schemas.openxmlformats.org/officeDocument/2006/relationships/image" Target="../media/image156.png"/><Relationship Id="rId53" Type="http://schemas.openxmlformats.org/officeDocument/2006/relationships/image" Target="../media/image164.png"/><Relationship Id="rId58" Type="http://schemas.openxmlformats.org/officeDocument/2006/relationships/image" Target="../media/image169.png"/><Relationship Id="rId5" Type="http://schemas.openxmlformats.org/officeDocument/2006/relationships/image" Target="../media/image116.png"/><Relationship Id="rId19" Type="http://schemas.openxmlformats.org/officeDocument/2006/relationships/image" Target="../media/image130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Relationship Id="rId27" Type="http://schemas.openxmlformats.org/officeDocument/2006/relationships/image" Target="../media/image138.png"/><Relationship Id="rId30" Type="http://schemas.openxmlformats.org/officeDocument/2006/relationships/image" Target="../media/image141.png"/><Relationship Id="rId35" Type="http://schemas.openxmlformats.org/officeDocument/2006/relationships/image" Target="../media/image146.png"/><Relationship Id="rId43" Type="http://schemas.openxmlformats.org/officeDocument/2006/relationships/image" Target="../media/image154.png"/><Relationship Id="rId48" Type="http://schemas.openxmlformats.org/officeDocument/2006/relationships/image" Target="../media/image159.png"/><Relationship Id="rId56" Type="http://schemas.openxmlformats.org/officeDocument/2006/relationships/image" Target="../media/image167.png"/><Relationship Id="rId8" Type="http://schemas.openxmlformats.org/officeDocument/2006/relationships/image" Target="../media/image119.png"/><Relationship Id="rId51" Type="http://schemas.openxmlformats.org/officeDocument/2006/relationships/image" Target="../media/image162.png"/><Relationship Id="rId3" Type="http://schemas.openxmlformats.org/officeDocument/2006/relationships/image" Target="../media/image114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5" Type="http://schemas.openxmlformats.org/officeDocument/2006/relationships/image" Target="../media/image136.png"/><Relationship Id="rId33" Type="http://schemas.openxmlformats.org/officeDocument/2006/relationships/image" Target="../media/image144.png"/><Relationship Id="rId38" Type="http://schemas.openxmlformats.org/officeDocument/2006/relationships/image" Target="../media/image149.png"/><Relationship Id="rId46" Type="http://schemas.openxmlformats.org/officeDocument/2006/relationships/image" Target="../media/image157.png"/><Relationship Id="rId20" Type="http://schemas.openxmlformats.org/officeDocument/2006/relationships/image" Target="../media/image131.png"/><Relationship Id="rId41" Type="http://schemas.openxmlformats.org/officeDocument/2006/relationships/image" Target="../media/image152.png"/><Relationship Id="rId54" Type="http://schemas.openxmlformats.org/officeDocument/2006/relationships/image" Target="../media/image165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17.png"/><Relationship Id="rId15" Type="http://schemas.openxmlformats.org/officeDocument/2006/relationships/image" Target="../media/image126.png"/><Relationship Id="rId23" Type="http://schemas.openxmlformats.org/officeDocument/2006/relationships/image" Target="../media/image134.png"/><Relationship Id="rId28" Type="http://schemas.openxmlformats.org/officeDocument/2006/relationships/image" Target="../media/image139.png"/><Relationship Id="rId36" Type="http://schemas.openxmlformats.org/officeDocument/2006/relationships/image" Target="../media/image147.png"/><Relationship Id="rId49" Type="http://schemas.openxmlformats.org/officeDocument/2006/relationships/image" Target="../media/image160.png"/><Relationship Id="rId57" Type="http://schemas.openxmlformats.org/officeDocument/2006/relationships/image" Target="../media/image168.png"/><Relationship Id="rId10" Type="http://schemas.openxmlformats.org/officeDocument/2006/relationships/image" Target="../media/image121.png"/><Relationship Id="rId31" Type="http://schemas.openxmlformats.org/officeDocument/2006/relationships/image" Target="../media/image142.png"/><Relationship Id="rId44" Type="http://schemas.openxmlformats.org/officeDocument/2006/relationships/image" Target="../media/image155.png"/><Relationship Id="rId52" Type="http://schemas.openxmlformats.org/officeDocument/2006/relationships/image" Target="../media/image1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9E65DA-A07B-DFC4-1A2B-7CB81A3AC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625" y="2188356"/>
            <a:ext cx="6236749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34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DD835D-67C9-8A81-B896-6E21866B6E9F}"/>
              </a:ext>
            </a:extLst>
          </p:cNvPr>
          <p:cNvSpPr txBox="1"/>
          <p:nvPr/>
        </p:nvSpPr>
        <p:spPr>
          <a:xfrm>
            <a:off x="695550" y="334776"/>
            <a:ext cx="749747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1) What number is shown?</a:t>
            </a: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2) What number is shown?</a:t>
            </a: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3)</a:t>
            </a: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C32D237-813C-A305-B781-8DAC59809C2D}"/>
                  </a:ext>
                </a:extLst>
              </p:cNvPr>
              <p:cNvSpPr txBox="1"/>
              <p:nvPr/>
            </p:nvSpPr>
            <p:spPr>
              <a:xfrm>
                <a:off x="1233120" y="4317986"/>
                <a:ext cx="14346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1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/>
                  <a:t> 5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/>
                  <a:t> 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C32D237-813C-A305-B781-8DAC59809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20" y="4317986"/>
                <a:ext cx="1434665" cy="523220"/>
              </a:xfrm>
              <a:prstGeom prst="rect">
                <a:avLst/>
              </a:prstGeom>
              <a:blipFill>
                <a:blip r:embed="rId2"/>
                <a:stretch>
                  <a:fillRect l="-4237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780B7F-005D-14F7-392E-C321F76A9914}"/>
                  </a:ext>
                </a:extLst>
              </p:cNvPr>
              <p:cNvSpPr txBox="1"/>
              <p:nvPr/>
            </p:nvSpPr>
            <p:spPr>
              <a:xfrm>
                <a:off x="1233120" y="5163157"/>
                <a:ext cx="151950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10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/>
                  <a:t> 5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780B7F-005D-14F7-392E-C321F76A9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20" y="5163157"/>
                <a:ext cx="1519507" cy="523220"/>
              </a:xfrm>
              <a:prstGeom prst="rect">
                <a:avLst/>
              </a:prstGeom>
              <a:blipFill>
                <a:blip r:embed="rId3"/>
                <a:stretch>
                  <a:fillRect l="-7200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6B9C802-7820-303D-4975-2397C546A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127506"/>
              </p:ext>
            </p:extLst>
          </p:nvPr>
        </p:nvGraphicFramePr>
        <p:xfrm>
          <a:off x="1233120" y="963767"/>
          <a:ext cx="2771885" cy="1108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377">
                  <a:extLst>
                    <a:ext uri="{9D8B030D-6E8A-4147-A177-3AD203B41FA5}">
                      <a16:colId xmlns:a16="http://schemas.microsoft.com/office/drawing/2014/main" val="959526296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837854462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128650680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1102332713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2580904791"/>
                    </a:ext>
                  </a:extLst>
                </a:gridCol>
              </a:tblGrid>
              <a:tr h="554377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5640484"/>
                  </a:ext>
                </a:extLst>
              </a:tr>
              <a:tr h="554377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6271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6747F62-9773-B089-0F47-8EB5FE528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748160"/>
              </p:ext>
            </p:extLst>
          </p:nvPr>
        </p:nvGraphicFramePr>
        <p:xfrm>
          <a:off x="1225430" y="3016236"/>
          <a:ext cx="2771885" cy="1108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377">
                  <a:extLst>
                    <a:ext uri="{9D8B030D-6E8A-4147-A177-3AD203B41FA5}">
                      <a16:colId xmlns:a16="http://schemas.microsoft.com/office/drawing/2014/main" val="959526296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837854462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128650680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1102332713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2580904791"/>
                    </a:ext>
                  </a:extLst>
                </a:gridCol>
              </a:tblGrid>
              <a:tr h="554377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5640484"/>
                  </a:ext>
                </a:extLst>
              </a:tr>
              <a:tr h="554377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6271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5A6472A-BFA3-E09A-7C53-08693679A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20" y="991360"/>
            <a:ext cx="540086" cy="5267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8FF885-66BE-6203-0E3F-3634221F0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7" y="3043829"/>
            <a:ext cx="540086" cy="526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B33F75-2B75-A981-9473-52006BDD3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47" y="991360"/>
            <a:ext cx="540086" cy="5267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3068A5-43E3-7F4B-9577-88DB9DD3BF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74" y="991360"/>
            <a:ext cx="540086" cy="5267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68523B-A9A0-54D5-185F-157A34F8B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01" y="991360"/>
            <a:ext cx="540086" cy="5267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C1257C-6C60-2B25-23A6-869995FD6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29" y="991360"/>
            <a:ext cx="540086" cy="5267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024995-E1BD-B6F8-998C-B0FBAF188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20" y="1537999"/>
            <a:ext cx="540086" cy="526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97AA81-C78A-4BED-3F2D-336D9925A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47" y="1537999"/>
            <a:ext cx="540086" cy="526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63A5D2-B40E-56A4-9351-F056E4556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74" y="1537999"/>
            <a:ext cx="540086" cy="5267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CC5B4A-476E-1807-8AB1-BA43F1551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09" y="3043829"/>
            <a:ext cx="540086" cy="5267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913453-A962-3F9D-F645-1CE9D1612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61" y="3043829"/>
            <a:ext cx="540086" cy="5267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C703B1-D64C-F585-B366-D5F2A1820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813" y="3043829"/>
            <a:ext cx="540086" cy="5267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681A5E-637F-F9C7-BEF6-854BF512F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63" y="3043829"/>
            <a:ext cx="540086" cy="5267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D7117A6-3A98-D254-2865-F3F079481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7" y="3570613"/>
            <a:ext cx="540086" cy="5267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BAB3BB-C9A8-AE1F-720E-6429A39534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09" y="3570613"/>
            <a:ext cx="540086" cy="5267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E344ABA-AC42-FC13-C917-5E6B3288F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61" y="3570613"/>
            <a:ext cx="540086" cy="52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9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826416-5124-6CE6-E917-389454D993DD}"/>
              </a:ext>
            </a:extLst>
          </p:cNvPr>
          <p:cNvSpPr txBox="1"/>
          <p:nvPr/>
        </p:nvSpPr>
        <p:spPr>
          <a:xfrm>
            <a:off x="695550" y="334776"/>
            <a:ext cx="749747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1) What number is shown?</a:t>
            </a: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2) What number is shown?</a:t>
            </a: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3)</a:t>
            </a: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64E61E-0CD8-B443-67FE-5226DA0538E2}"/>
              </a:ext>
            </a:extLst>
          </p:cNvPr>
          <p:cNvSpPr txBox="1"/>
          <p:nvPr/>
        </p:nvSpPr>
        <p:spPr>
          <a:xfrm>
            <a:off x="2502937" y="4327343"/>
            <a:ext cx="499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BDF235-1979-07A3-76B9-B149CB730B72}"/>
              </a:ext>
            </a:extLst>
          </p:cNvPr>
          <p:cNvSpPr txBox="1"/>
          <p:nvPr/>
        </p:nvSpPr>
        <p:spPr>
          <a:xfrm>
            <a:off x="2757460" y="5177320"/>
            <a:ext cx="570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50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D93552-F742-CEEE-C149-82C2188A6415}"/>
              </a:ext>
            </a:extLst>
          </p:cNvPr>
          <p:cNvSpPr txBox="1"/>
          <p:nvPr/>
        </p:nvSpPr>
        <p:spPr>
          <a:xfrm>
            <a:off x="4316034" y="3315452"/>
            <a:ext cx="570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80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E63FD-9934-F89B-74F6-0F70E219C767}"/>
              </a:ext>
            </a:extLst>
          </p:cNvPr>
          <p:cNvSpPr txBox="1"/>
          <p:nvPr/>
        </p:nvSpPr>
        <p:spPr>
          <a:xfrm>
            <a:off x="4316034" y="1267959"/>
            <a:ext cx="570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7C917F-3DAE-A5BE-7DCE-28A642F891F5}"/>
                  </a:ext>
                </a:extLst>
              </p:cNvPr>
              <p:cNvSpPr txBox="1"/>
              <p:nvPr/>
            </p:nvSpPr>
            <p:spPr>
              <a:xfrm>
                <a:off x="1233120" y="4317986"/>
                <a:ext cx="14346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1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/>
                  <a:t> 5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/>
                  <a:t>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7C917F-3DAE-A5BE-7DCE-28A642F89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20" y="4317986"/>
                <a:ext cx="1434665" cy="523220"/>
              </a:xfrm>
              <a:prstGeom prst="rect">
                <a:avLst/>
              </a:prstGeom>
              <a:blipFill>
                <a:blip r:embed="rId2"/>
                <a:stretch>
                  <a:fillRect l="-4237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11555D-7625-02B5-D86D-BF4D94238170}"/>
                  </a:ext>
                </a:extLst>
              </p:cNvPr>
              <p:cNvSpPr txBox="1"/>
              <p:nvPr/>
            </p:nvSpPr>
            <p:spPr>
              <a:xfrm>
                <a:off x="1233120" y="5163157"/>
                <a:ext cx="151950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10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/>
                  <a:t> 5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/>
                  <a:t>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11555D-7625-02B5-D86D-BF4D94238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20" y="5163157"/>
                <a:ext cx="1519507" cy="523220"/>
              </a:xfrm>
              <a:prstGeom prst="rect">
                <a:avLst/>
              </a:prstGeom>
              <a:blipFill>
                <a:blip r:embed="rId3"/>
                <a:stretch>
                  <a:fillRect l="-7200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E421D00-7CA5-7857-08BE-587F200D7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698276"/>
              </p:ext>
            </p:extLst>
          </p:nvPr>
        </p:nvGraphicFramePr>
        <p:xfrm>
          <a:off x="1233120" y="963767"/>
          <a:ext cx="2771885" cy="1108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377">
                  <a:extLst>
                    <a:ext uri="{9D8B030D-6E8A-4147-A177-3AD203B41FA5}">
                      <a16:colId xmlns:a16="http://schemas.microsoft.com/office/drawing/2014/main" val="959526296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837854462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128650680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1102332713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2580904791"/>
                    </a:ext>
                  </a:extLst>
                </a:gridCol>
              </a:tblGrid>
              <a:tr h="554377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5640484"/>
                  </a:ext>
                </a:extLst>
              </a:tr>
              <a:tr h="554377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6271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6D55EBA-DA77-1357-086D-481C0C11C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12000"/>
              </p:ext>
            </p:extLst>
          </p:nvPr>
        </p:nvGraphicFramePr>
        <p:xfrm>
          <a:off x="1225430" y="3016236"/>
          <a:ext cx="2771885" cy="1108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377">
                  <a:extLst>
                    <a:ext uri="{9D8B030D-6E8A-4147-A177-3AD203B41FA5}">
                      <a16:colId xmlns:a16="http://schemas.microsoft.com/office/drawing/2014/main" val="959526296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837854462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3128650680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1102332713"/>
                    </a:ext>
                  </a:extLst>
                </a:gridCol>
                <a:gridCol w="554377">
                  <a:extLst>
                    <a:ext uri="{9D8B030D-6E8A-4147-A177-3AD203B41FA5}">
                      <a16:colId xmlns:a16="http://schemas.microsoft.com/office/drawing/2014/main" val="2580904791"/>
                    </a:ext>
                  </a:extLst>
                </a:gridCol>
              </a:tblGrid>
              <a:tr h="554377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5640484"/>
                  </a:ext>
                </a:extLst>
              </a:tr>
              <a:tr h="554377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54159" marR="54159" marT="27079" marB="27079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159" marR="54159" marT="27079" marB="27079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62715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E886C97-DC8D-B7BC-63B3-BF5FBB609D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20" y="991360"/>
            <a:ext cx="540086" cy="5267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A38220-BC22-EF47-CEA9-0A4190327F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7" y="3043829"/>
            <a:ext cx="540086" cy="5267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F1D02E-5C9D-5250-260F-CE50BCEF2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47" y="991360"/>
            <a:ext cx="540086" cy="526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A37684-0ADD-7689-0EBB-FFF1D2D6D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74" y="991360"/>
            <a:ext cx="540086" cy="526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856490-1AEE-25D4-5812-C53A094AC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01" y="991360"/>
            <a:ext cx="540086" cy="5267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BB673C-BEF0-6005-C986-0FA359CDD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29" y="991360"/>
            <a:ext cx="540086" cy="5267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2B5647-0647-8BA6-EF6E-AA4B21509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20" y="1537999"/>
            <a:ext cx="540086" cy="5267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C8E897B-6910-D625-10ED-34FACC15E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47" y="1537999"/>
            <a:ext cx="540086" cy="5267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921168-466A-5E78-9814-7568CC3042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74" y="1537999"/>
            <a:ext cx="540086" cy="5267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8E5D7AB-96DC-00D8-AA74-6EB1D768C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09" y="3043829"/>
            <a:ext cx="540086" cy="5267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C1F9F9E-8FFB-0297-F71F-070CFD4C3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61" y="3043829"/>
            <a:ext cx="540086" cy="5267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BF7D497-11E7-ED79-48CF-53C823ADA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813" y="3043829"/>
            <a:ext cx="540086" cy="5267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E5379D-AD05-6BE3-D998-15A598894C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63" y="3043829"/>
            <a:ext cx="540086" cy="52678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4AD75B2-5CE1-04F1-5E28-D6555ACDF9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7" y="3570613"/>
            <a:ext cx="540086" cy="5267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FF988EB-6337-F260-285E-767E0A6D6D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09" y="3570613"/>
            <a:ext cx="540086" cy="5267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D54BCA6-5963-8842-25B9-8B00D1F149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61" y="3570613"/>
            <a:ext cx="540086" cy="52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2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516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579E21-3597-D6DA-BB9F-8EA4B901785B}"/>
              </a:ext>
            </a:extLst>
          </p:cNvPr>
          <p:cNvSpPr txBox="1"/>
          <p:nvPr/>
        </p:nvSpPr>
        <p:spPr>
          <a:xfrm>
            <a:off x="667512" y="3225268"/>
            <a:ext cx="75255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There are _____  eggs in one box.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There are _____  eggs in two boxes.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There are _____  eggs in three boxes.</a:t>
            </a:r>
          </a:p>
          <a:p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B23325-E662-292C-5BFD-1567DAA0DDCC}"/>
              </a:ext>
            </a:extLst>
          </p:cNvPr>
          <p:cNvSpPr txBox="1"/>
          <p:nvPr/>
        </p:nvSpPr>
        <p:spPr>
          <a:xfrm>
            <a:off x="3375458" y="4861052"/>
            <a:ext cx="682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30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7BBDD2-CEDF-4568-B77D-1E26BCDE60D5}"/>
              </a:ext>
            </a:extLst>
          </p:cNvPr>
          <p:cNvSpPr txBox="1"/>
          <p:nvPr/>
        </p:nvSpPr>
        <p:spPr>
          <a:xfrm>
            <a:off x="3459682" y="4003385"/>
            <a:ext cx="682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A25900-823A-65D0-90CE-BC957FA827A0}"/>
              </a:ext>
            </a:extLst>
          </p:cNvPr>
          <p:cNvSpPr txBox="1"/>
          <p:nvPr/>
        </p:nvSpPr>
        <p:spPr>
          <a:xfrm>
            <a:off x="3620967" y="3154434"/>
            <a:ext cx="648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1F5AC6-5419-60A0-D073-94D75C5B8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42" y="882146"/>
            <a:ext cx="2286597" cy="2128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9E2261-4304-0176-0EE0-84A97614E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094" y="882146"/>
            <a:ext cx="2286597" cy="21289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850969-3F91-FD9E-D06E-48E24EBFD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47" y="882146"/>
            <a:ext cx="2286597" cy="212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7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C4E72C-1662-64E1-164E-773DA3E87B5E}"/>
              </a:ext>
            </a:extLst>
          </p:cNvPr>
          <p:cNvSpPr txBox="1"/>
          <p:nvPr/>
        </p:nvSpPr>
        <p:spPr>
          <a:xfrm>
            <a:off x="667512" y="3225268"/>
            <a:ext cx="7525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10, 20 and 30 are all multiples of _____ . </a:t>
            </a:r>
          </a:p>
          <a:p>
            <a:pPr algn="ctr"/>
            <a:endParaRPr lang="en-GB" sz="2800" dirty="0"/>
          </a:p>
          <a:p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57C7B-B9BD-97E7-C3EE-C80B3B4AC34D}"/>
              </a:ext>
            </a:extLst>
          </p:cNvPr>
          <p:cNvSpPr txBox="1"/>
          <p:nvPr/>
        </p:nvSpPr>
        <p:spPr>
          <a:xfrm>
            <a:off x="6424017" y="3151823"/>
            <a:ext cx="648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24BD8F-3A29-2FF3-3AC2-4A150BCFE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42" y="882146"/>
            <a:ext cx="2286597" cy="2128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C441E7-1226-1A8E-3C9A-64207CD4C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094" y="882146"/>
            <a:ext cx="2286597" cy="21289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840A7-5CCF-30D0-FAFE-0F8953795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47" y="882146"/>
            <a:ext cx="2286597" cy="212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4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CAC121-0359-49BE-6B97-673439D6D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2DB1E8-2F56-C880-B10C-2AAD1A9CE008}"/>
              </a:ext>
            </a:extLst>
          </p:cNvPr>
          <p:cNvSpPr txBox="1"/>
          <p:nvPr/>
        </p:nvSpPr>
        <p:spPr>
          <a:xfrm>
            <a:off x="5734878" y="711914"/>
            <a:ext cx="209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Have a think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1A3207-00AE-1D07-1E2A-4448B1BD0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216552"/>
              </p:ext>
            </p:extLst>
          </p:nvPr>
        </p:nvGraphicFramePr>
        <p:xfrm>
          <a:off x="1523999" y="3147869"/>
          <a:ext cx="5935580" cy="782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40">
                  <a:extLst>
                    <a:ext uri="{9D8B030D-6E8A-4147-A177-3AD203B41FA5}">
                      <a16:colId xmlns:a16="http://schemas.microsoft.com/office/drawing/2014/main" val="294967694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3818237369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056043402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242306394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132072729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773860382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520436789"/>
                    </a:ext>
                  </a:extLst>
                </a:gridCol>
              </a:tblGrid>
              <a:tr h="7820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32495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BDD18C7-FE70-ACD9-10DB-816BEA6AA1C7}"/>
              </a:ext>
            </a:extLst>
          </p:cNvPr>
          <p:cNvSpPr txBox="1"/>
          <p:nvPr/>
        </p:nvSpPr>
        <p:spPr>
          <a:xfrm>
            <a:off x="1512961" y="3246504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B56C8-617C-4895-2C8F-8C4A1864CAE7}"/>
              </a:ext>
            </a:extLst>
          </p:cNvPr>
          <p:cNvSpPr txBox="1"/>
          <p:nvPr/>
        </p:nvSpPr>
        <p:spPr>
          <a:xfrm>
            <a:off x="6617368" y="324650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E3586A-93CA-1974-8B92-3EA01A0B2255}"/>
              </a:ext>
            </a:extLst>
          </p:cNvPr>
          <p:cNvSpPr txBox="1"/>
          <p:nvPr/>
        </p:nvSpPr>
        <p:spPr>
          <a:xfrm>
            <a:off x="2372129" y="3246504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60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813F63-1B93-5AE8-3E84-BC866C39DC82}"/>
              </a:ext>
            </a:extLst>
          </p:cNvPr>
          <p:cNvSpPr txBox="1"/>
          <p:nvPr/>
        </p:nvSpPr>
        <p:spPr>
          <a:xfrm>
            <a:off x="3231296" y="3246504"/>
            <a:ext cx="842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BC95BE-F019-57BE-8CA7-EC6A52386987}"/>
              </a:ext>
            </a:extLst>
          </p:cNvPr>
          <p:cNvSpPr txBox="1"/>
          <p:nvPr/>
        </p:nvSpPr>
        <p:spPr>
          <a:xfrm>
            <a:off x="4073776" y="324650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80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C72DA6-2D8D-5C81-1DFA-15B23AB2C920}"/>
              </a:ext>
            </a:extLst>
          </p:cNvPr>
          <p:cNvSpPr txBox="1"/>
          <p:nvPr/>
        </p:nvSpPr>
        <p:spPr>
          <a:xfrm>
            <a:off x="4915988" y="324650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90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F31313-E592-C02E-E4FD-E6C87FB58424}"/>
              </a:ext>
            </a:extLst>
          </p:cNvPr>
          <p:cNvSpPr txBox="1"/>
          <p:nvPr/>
        </p:nvSpPr>
        <p:spPr>
          <a:xfrm>
            <a:off x="5758200" y="324650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100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4F8D24-8878-71F3-FA91-07242C08A174}"/>
              </a:ext>
            </a:extLst>
          </p:cNvPr>
          <p:cNvSpPr txBox="1"/>
          <p:nvPr/>
        </p:nvSpPr>
        <p:spPr>
          <a:xfrm>
            <a:off x="667512" y="1861826"/>
            <a:ext cx="7525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are the missing numbers?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ABA3838-1A83-B2EA-7786-CE24CA405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29509"/>
              </p:ext>
            </p:extLst>
          </p:nvPr>
        </p:nvGraphicFramePr>
        <p:xfrm>
          <a:off x="1535037" y="4731819"/>
          <a:ext cx="5935580" cy="782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40">
                  <a:extLst>
                    <a:ext uri="{9D8B030D-6E8A-4147-A177-3AD203B41FA5}">
                      <a16:colId xmlns:a16="http://schemas.microsoft.com/office/drawing/2014/main" val="294967694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3818237369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056043402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242306394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132072729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773860382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520436789"/>
                    </a:ext>
                  </a:extLst>
                </a:gridCol>
              </a:tblGrid>
              <a:tr h="7820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32495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150F398-FA10-AFAF-C2FC-0ED0844F5C46}"/>
              </a:ext>
            </a:extLst>
          </p:cNvPr>
          <p:cNvSpPr txBox="1"/>
          <p:nvPr/>
        </p:nvSpPr>
        <p:spPr>
          <a:xfrm>
            <a:off x="1523999" y="4830454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A4EB8A-ED80-472E-FBE6-C17F1E911F13}"/>
              </a:ext>
            </a:extLst>
          </p:cNvPr>
          <p:cNvSpPr txBox="1"/>
          <p:nvPr/>
        </p:nvSpPr>
        <p:spPr>
          <a:xfrm>
            <a:off x="6628406" y="483045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270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2D2CEC-F081-D1C7-460D-E5E7169EA36F}"/>
              </a:ext>
            </a:extLst>
          </p:cNvPr>
          <p:cNvSpPr txBox="1"/>
          <p:nvPr/>
        </p:nvSpPr>
        <p:spPr>
          <a:xfrm>
            <a:off x="2383167" y="4830454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F6CEE6-88EF-EC0D-440D-56F7C0B5168B}"/>
              </a:ext>
            </a:extLst>
          </p:cNvPr>
          <p:cNvSpPr txBox="1"/>
          <p:nvPr/>
        </p:nvSpPr>
        <p:spPr>
          <a:xfrm>
            <a:off x="3242334" y="4830454"/>
            <a:ext cx="842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230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C6C7A9-D1D2-593A-1468-F307FFDBACB5}"/>
              </a:ext>
            </a:extLst>
          </p:cNvPr>
          <p:cNvSpPr txBox="1"/>
          <p:nvPr/>
        </p:nvSpPr>
        <p:spPr>
          <a:xfrm>
            <a:off x="4084814" y="483045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240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4AADF2-8A79-69E4-BA2B-94CC104E414C}"/>
              </a:ext>
            </a:extLst>
          </p:cNvPr>
          <p:cNvSpPr txBox="1"/>
          <p:nvPr/>
        </p:nvSpPr>
        <p:spPr>
          <a:xfrm>
            <a:off x="4927026" y="483045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250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6CD4D2-DEBC-E777-B099-B345841F8224}"/>
              </a:ext>
            </a:extLst>
          </p:cNvPr>
          <p:cNvSpPr txBox="1"/>
          <p:nvPr/>
        </p:nvSpPr>
        <p:spPr>
          <a:xfrm>
            <a:off x="5769238" y="4830454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260</a:t>
            </a:r>
          </a:p>
        </p:txBody>
      </p:sp>
    </p:spTree>
    <p:extLst>
      <p:ext uri="{BB962C8B-B14F-4D97-AF65-F5344CB8AC3E}">
        <p14:creationId xmlns:p14="http://schemas.microsoft.com/office/powerpoint/2010/main" val="203772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/>
      <p:bldP spid="10" grpId="0"/>
      <p:bldP spid="11" grpId="0"/>
      <p:bldP spid="17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555567-8044-0CCD-79E0-CE2F12125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4FC869-59B0-D45C-D990-0F8BBF838484}"/>
              </a:ext>
            </a:extLst>
          </p:cNvPr>
          <p:cNvSpPr txBox="1"/>
          <p:nvPr/>
        </p:nvSpPr>
        <p:spPr>
          <a:xfrm>
            <a:off x="5734878" y="711914"/>
            <a:ext cx="209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Have a think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F51733-666E-FE89-20B0-4A05FFF8AAF3}"/>
              </a:ext>
            </a:extLst>
          </p:cNvPr>
          <p:cNvSpPr txBox="1"/>
          <p:nvPr/>
        </p:nvSpPr>
        <p:spPr>
          <a:xfrm>
            <a:off x="1512961" y="3380047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B4AE41-3D96-E850-ACA8-01424666516E}"/>
              </a:ext>
            </a:extLst>
          </p:cNvPr>
          <p:cNvSpPr txBox="1"/>
          <p:nvPr/>
        </p:nvSpPr>
        <p:spPr>
          <a:xfrm>
            <a:off x="6617368" y="3380047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70C0"/>
                </a:solidFill>
              </a:rPr>
              <a:t>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14006D-4C04-76A6-B80E-A1B2D6215FA2}"/>
              </a:ext>
            </a:extLst>
          </p:cNvPr>
          <p:cNvSpPr txBox="1"/>
          <p:nvPr/>
        </p:nvSpPr>
        <p:spPr>
          <a:xfrm>
            <a:off x="2372129" y="3380047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70C0"/>
                </a:solidFill>
              </a:rPr>
              <a:t>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57DF6-5734-B421-78C8-D7564CBC696E}"/>
              </a:ext>
            </a:extLst>
          </p:cNvPr>
          <p:cNvSpPr txBox="1"/>
          <p:nvPr/>
        </p:nvSpPr>
        <p:spPr>
          <a:xfrm>
            <a:off x="3231296" y="3380047"/>
            <a:ext cx="842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6AC7D7-9DFE-2CB7-2FE3-2683F2AEC35C}"/>
              </a:ext>
            </a:extLst>
          </p:cNvPr>
          <p:cNvSpPr txBox="1"/>
          <p:nvPr/>
        </p:nvSpPr>
        <p:spPr>
          <a:xfrm>
            <a:off x="4073776" y="3380047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30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9870D-C187-539E-40FA-51F5D0D01E3E}"/>
              </a:ext>
            </a:extLst>
          </p:cNvPr>
          <p:cNvSpPr txBox="1"/>
          <p:nvPr/>
        </p:nvSpPr>
        <p:spPr>
          <a:xfrm>
            <a:off x="4915988" y="3380047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6C3CF7-4779-4DAF-3E37-8029572C22CB}"/>
              </a:ext>
            </a:extLst>
          </p:cNvPr>
          <p:cNvSpPr txBox="1"/>
          <p:nvPr/>
        </p:nvSpPr>
        <p:spPr>
          <a:xfrm>
            <a:off x="5758200" y="3380047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50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26E38EE-1DD5-B9B8-5B39-150C44C08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02577"/>
              </p:ext>
            </p:extLst>
          </p:nvPr>
        </p:nvGraphicFramePr>
        <p:xfrm>
          <a:off x="1968171" y="2773893"/>
          <a:ext cx="508764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40">
                  <a:extLst>
                    <a:ext uri="{9D8B030D-6E8A-4147-A177-3AD203B41FA5}">
                      <a16:colId xmlns:a16="http://schemas.microsoft.com/office/drawing/2014/main" val="294967694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3818237369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056043402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242306394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132072729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773860382"/>
                    </a:ext>
                  </a:extLst>
                </a:gridCol>
              </a:tblGrid>
              <a:tr h="29238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324955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602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F00B2D2-AA28-EBBA-DF2C-8B21DB9F95E1}"/>
              </a:ext>
            </a:extLst>
          </p:cNvPr>
          <p:cNvSpPr txBox="1"/>
          <p:nvPr/>
        </p:nvSpPr>
        <p:spPr>
          <a:xfrm>
            <a:off x="6649858" y="5257388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150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70DF7C-2E09-7C53-1371-93B5FFC768EE}"/>
              </a:ext>
            </a:extLst>
          </p:cNvPr>
          <p:cNvSpPr txBox="1"/>
          <p:nvPr/>
        </p:nvSpPr>
        <p:spPr>
          <a:xfrm>
            <a:off x="1511871" y="5257391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2E75B6"/>
                </a:solidFill>
              </a:rPr>
              <a:t>90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4B451B-C039-A797-7E6D-085AA9684C15}"/>
              </a:ext>
            </a:extLst>
          </p:cNvPr>
          <p:cNvSpPr txBox="1"/>
          <p:nvPr/>
        </p:nvSpPr>
        <p:spPr>
          <a:xfrm>
            <a:off x="5734878" y="5257392"/>
            <a:ext cx="8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966720-BE88-ACEC-E1D0-413D1EDB0BC8}"/>
              </a:ext>
            </a:extLst>
          </p:cNvPr>
          <p:cNvSpPr txBox="1"/>
          <p:nvPr/>
        </p:nvSpPr>
        <p:spPr>
          <a:xfrm>
            <a:off x="4909059" y="5257389"/>
            <a:ext cx="842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130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DEFA6A-675C-972E-D844-60DCA80AE779}"/>
              </a:ext>
            </a:extLst>
          </p:cNvPr>
          <p:cNvSpPr txBox="1"/>
          <p:nvPr/>
        </p:nvSpPr>
        <p:spPr>
          <a:xfrm>
            <a:off x="4084814" y="5257392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120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033B1E-269E-36FC-A441-1B5836669E31}"/>
              </a:ext>
            </a:extLst>
          </p:cNvPr>
          <p:cNvSpPr txBox="1"/>
          <p:nvPr/>
        </p:nvSpPr>
        <p:spPr>
          <a:xfrm>
            <a:off x="3221400" y="5257392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110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224ADF-748D-5E48-8E4F-9C6570F27EBA}"/>
              </a:ext>
            </a:extLst>
          </p:cNvPr>
          <p:cNvSpPr txBox="1"/>
          <p:nvPr/>
        </p:nvSpPr>
        <p:spPr>
          <a:xfrm>
            <a:off x="2363129" y="5257390"/>
            <a:ext cx="84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>
                    <a:lumMod val="75000"/>
                  </a:schemeClr>
                </a:solidFill>
              </a:rPr>
              <a:t>100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6C48A743-E0E8-42D8-431F-D4A592EB3D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444589"/>
              </p:ext>
            </p:extLst>
          </p:nvPr>
        </p:nvGraphicFramePr>
        <p:xfrm>
          <a:off x="1934065" y="4563290"/>
          <a:ext cx="508764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940">
                  <a:extLst>
                    <a:ext uri="{9D8B030D-6E8A-4147-A177-3AD203B41FA5}">
                      <a16:colId xmlns:a16="http://schemas.microsoft.com/office/drawing/2014/main" val="294967694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3818237369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056043402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2242306394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1320727291"/>
                    </a:ext>
                  </a:extLst>
                </a:gridCol>
                <a:gridCol w="847940">
                  <a:extLst>
                    <a:ext uri="{9D8B030D-6E8A-4147-A177-3AD203B41FA5}">
                      <a16:colId xmlns:a16="http://schemas.microsoft.com/office/drawing/2014/main" val="773860382"/>
                    </a:ext>
                  </a:extLst>
                </a:gridCol>
              </a:tblGrid>
              <a:tr h="29238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324955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6024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05288F2D-F7F2-DA78-DAA7-2E0473F8FBF6}"/>
              </a:ext>
            </a:extLst>
          </p:cNvPr>
          <p:cNvSpPr txBox="1"/>
          <p:nvPr/>
        </p:nvSpPr>
        <p:spPr>
          <a:xfrm>
            <a:off x="667512" y="1861826"/>
            <a:ext cx="7525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are the missing numbers?</a:t>
            </a:r>
          </a:p>
        </p:txBody>
      </p:sp>
    </p:spTree>
    <p:extLst>
      <p:ext uri="{BB962C8B-B14F-4D97-AF65-F5344CB8AC3E}">
        <p14:creationId xmlns:p14="http://schemas.microsoft.com/office/powerpoint/2010/main" val="355124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6" grpId="0"/>
      <p:bldP spid="7" grpId="0"/>
      <p:bldP spid="13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F0D0CF-84B6-8CBB-9E48-9F8B9102C623}"/>
              </a:ext>
            </a:extLst>
          </p:cNvPr>
          <p:cNvSpPr txBox="1"/>
          <p:nvPr/>
        </p:nvSpPr>
        <p:spPr>
          <a:xfrm>
            <a:off x="1492370" y="3537632"/>
            <a:ext cx="61592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Have a go at questions 1-2 on the worksheet.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67805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DB79FC-4946-2D07-DC62-3A0BF0439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134225"/>
              </p:ext>
            </p:extLst>
          </p:nvPr>
        </p:nvGraphicFramePr>
        <p:xfrm>
          <a:off x="779255" y="477040"/>
          <a:ext cx="3613765" cy="1219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2753">
                  <a:extLst>
                    <a:ext uri="{9D8B030D-6E8A-4147-A177-3AD203B41FA5}">
                      <a16:colId xmlns:a16="http://schemas.microsoft.com/office/drawing/2014/main" val="959526296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3837854462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3128650680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1102332713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2580904791"/>
                    </a:ext>
                  </a:extLst>
                </a:gridCol>
              </a:tblGrid>
              <a:tr h="609706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4780" marR="74780" marT="37390" marB="373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4780" marR="74780" marT="37390" marB="3739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5640484"/>
                  </a:ext>
                </a:extLst>
              </a:tr>
              <a:tr h="609706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4780" marR="74780" marT="37390" marB="3739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4780" marR="74780" marT="37390" marB="3739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6271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2AD6A29-624E-0C8D-B8E1-EE31DD0158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7598" y="4151138"/>
            <a:ext cx="1383234" cy="1314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E73AD7-1BAF-EC8D-7488-E556DD978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sp>
        <p:nvSpPr>
          <p:cNvPr id="5" name="Rounded Rectangular Callout 45">
            <a:extLst>
              <a:ext uri="{FF2B5EF4-FFF2-40B4-BE49-F238E27FC236}">
                <a16:creationId xmlns:a16="http://schemas.microsoft.com/office/drawing/2014/main" id="{EBC2E436-914E-546F-BDD6-5D4A7F69EDE3}"/>
              </a:ext>
            </a:extLst>
          </p:cNvPr>
          <p:cNvSpPr/>
          <p:nvPr/>
        </p:nvSpPr>
        <p:spPr>
          <a:xfrm>
            <a:off x="1007907" y="4557332"/>
            <a:ext cx="5241320" cy="1314545"/>
          </a:xfrm>
          <a:prstGeom prst="wedgeRoundRectCallout">
            <a:avLst>
              <a:gd name="adj1" fmla="val 59968"/>
              <a:gd name="adj2" fmla="val 8908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E3973B-72A1-22EF-DC3E-5FC465314161}"/>
              </a:ext>
            </a:extLst>
          </p:cNvPr>
          <p:cNvSpPr txBox="1"/>
          <p:nvPr/>
        </p:nvSpPr>
        <p:spPr>
          <a:xfrm>
            <a:off x="1007907" y="4557332"/>
            <a:ext cx="5241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If I make a number only using 10-counters, the number will be a multiple of 10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D99A13F-934D-E38F-E69A-BCE1CD82E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824940"/>
              </p:ext>
            </p:extLst>
          </p:nvPr>
        </p:nvGraphicFramePr>
        <p:xfrm>
          <a:off x="4504763" y="477040"/>
          <a:ext cx="3613765" cy="1219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2753">
                  <a:extLst>
                    <a:ext uri="{9D8B030D-6E8A-4147-A177-3AD203B41FA5}">
                      <a16:colId xmlns:a16="http://schemas.microsoft.com/office/drawing/2014/main" val="959526296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3837854462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3128650680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1102332713"/>
                    </a:ext>
                  </a:extLst>
                </a:gridCol>
                <a:gridCol w="722753">
                  <a:extLst>
                    <a:ext uri="{9D8B030D-6E8A-4147-A177-3AD203B41FA5}">
                      <a16:colId xmlns:a16="http://schemas.microsoft.com/office/drawing/2014/main" val="2580904791"/>
                    </a:ext>
                  </a:extLst>
                </a:gridCol>
              </a:tblGrid>
              <a:tr h="609706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4780" marR="74780" marT="37390" marB="373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5640484"/>
                  </a:ext>
                </a:extLst>
              </a:tr>
              <a:tr h="609706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4780" marR="74780" marT="37390" marB="3739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4780" marR="74780" marT="37390" marB="3739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4780" marR="74780" marT="37390" marB="3739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6271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9D894B2-3DC3-50EA-1313-85CDAFEDD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F51638-6ADE-0A8C-7A43-6829EEFE0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4F618B-D02C-F5D8-4C35-190717A91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D6DA0F-26E6-D966-19AF-2FEE46225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EBB3BA-F80C-9C9B-D34D-528396BFD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9D0EA7-AA85-9DCA-C22D-6A28079DB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5A97CF-4CC3-63CF-471B-A40BB4086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5F950B-8C8C-CCDE-CADC-1C466DEAA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7F707B-4B06-78D2-44CC-49FD6F17E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CA0DC2-2413-62BB-0ECF-4C34A0F0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1DEC6F-C624-01B2-9D1E-27CF4DD56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C2C74A-745E-FBB9-A309-0BE41F8F9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EDAB3A-3B54-1D88-2411-D34AA8B54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C9AE0D-065E-E5BD-4FF3-454B98D88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2495F16-98A5-4055-03FA-2F6FCC3F8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69" y="3542485"/>
            <a:ext cx="689694" cy="6727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F16083-7549-331C-B886-C6161310AD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9756" y="2129160"/>
            <a:ext cx="1556233" cy="1466923"/>
          </a:xfrm>
          <a:prstGeom prst="rect">
            <a:avLst/>
          </a:prstGeom>
        </p:spPr>
      </p:pic>
      <p:sp>
        <p:nvSpPr>
          <p:cNvPr id="24" name="Rounded Rectangular Callout 45">
            <a:extLst>
              <a:ext uri="{FF2B5EF4-FFF2-40B4-BE49-F238E27FC236}">
                <a16:creationId xmlns:a16="http://schemas.microsoft.com/office/drawing/2014/main" id="{64E8A048-4D68-B5B8-9080-724DEAEBB281}"/>
              </a:ext>
            </a:extLst>
          </p:cNvPr>
          <p:cNvSpPr/>
          <p:nvPr/>
        </p:nvSpPr>
        <p:spPr>
          <a:xfrm>
            <a:off x="2183799" y="2542989"/>
            <a:ext cx="3782576" cy="856806"/>
          </a:xfrm>
          <a:prstGeom prst="wedgeRoundRectCallout">
            <a:avLst>
              <a:gd name="adj1" fmla="val 59968"/>
              <a:gd name="adj2" fmla="val 8908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806D82-2C7F-9036-76A7-460BDC25D6EA}"/>
              </a:ext>
            </a:extLst>
          </p:cNvPr>
          <p:cNvSpPr txBox="1"/>
          <p:nvPr/>
        </p:nvSpPr>
        <p:spPr>
          <a:xfrm>
            <a:off x="2253006" y="2692490"/>
            <a:ext cx="3782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number is this?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91B8916-DA14-0ACA-C293-F1A44BAFA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7873" y="4704069"/>
            <a:ext cx="747045" cy="74704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0463D54-8AF3-5A2C-8E32-16C8DB4E05E3}"/>
              </a:ext>
            </a:extLst>
          </p:cNvPr>
          <p:cNvSpPr txBox="1"/>
          <p:nvPr/>
        </p:nvSpPr>
        <p:spPr>
          <a:xfrm>
            <a:off x="5490717" y="4846758"/>
            <a:ext cx="209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Have a think</a:t>
            </a:r>
          </a:p>
        </p:txBody>
      </p:sp>
      <p:sp>
        <p:nvSpPr>
          <p:cNvPr id="28" name="Rounded Rectangular Callout 45">
            <a:extLst>
              <a:ext uri="{FF2B5EF4-FFF2-40B4-BE49-F238E27FC236}">
                <a16:creationId xmlns:a16="http://schemas.microsoft.com/office/drawing/2014/main" id="{B148C9A2-A057-CAA4-5CD5-5BA499D00994}"/>
              </a:ext>
            </a:extLst>
          </p:cNvPr>
          <p:cNvSpPr/>
          <p:nvPr/>
        </p:nvSpPr>
        <p:spPr>
          <a:xfrm>
            <a:off x="1033286" y="4548933"/>
            <a:ext cx="5241320" cy="1314545"/>
          </a:xfrm>
          <a:prstGeom prst="wedgeRoundRectCallout">
            <a:avLst>
              <a:gd name="adj1" fmla="val 59968"/>
              <a:gd name="adj2" fmla="val 8908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934E8F-B970-046A-8DB3-12B043A7C726}"/>
                  </a:ext>
                </a:extLst>
              </p:cNvPr>
              <p:cNvSpPr txBox="1"/>
              <p:nvPr/>
            </p:nvSpPr>
            <p:spPr>
              <a:xfrm>
                <a:off x="1033286" y="4705373"/>
                <a:ext cx="524132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There are 16 counters.</a:t>
                </a:r>
              </a:p>
              <a:p>
                <a:pPr algn="ctr"/>
                <a:r>
                  <a:rPr lang="en-GB" sz="2800" dirty="0"/>
                  <a:t>16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/>
                  <a:t> 10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/>
                  <a:t> 160</a:t>
                </a: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934E8F-B970-046A-8DB3-12B043A7C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286" y="4705373"/>
                <a:ext cx="5241320" cy="954107"/>
              </a:xfrm>
              <a:prstGeom prst="rect">
                <a:avLst/>
              </a:prstGeom>
              <a:blipFill>
                <a:blip r:embed="rId6"/>
                <a:stretch>
                  <a:fillRect t="-6410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81857D78-9D45-AA37-5D09-191684926A3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9756" y="2424779"/>
            <a:ext cx="1589346" cy="1219412"/>
          </a:xfrm>
          <a:prstGeom prst="rect">
            <a:avLst/>
          </a:prstGeom>
        </p:spPr>
      </p:pic>
      <p:sp>
        <p:nvSpPr>
          <p:cNvPr id="31" name="Rounded Rectangular Callout 45">
            <a:extLst>
              <a:ext uri="{FF2B5EF4-FFF2-40B4-BE49-F238E27FC236}">
                <a16:creationId xmlns:a16="http://schemas.microsoft.com/office/drawing/2014/main" id="{44908F17-1B25-D31A-7BCF-87C39A8D15B6}"/>
              </a:ext>
            </a:extLst>
          </p:cNvPr>
          <p:cNvSpPr/>
          <p:nvPr/>
        </p:nvSpPr>
        <p:spPr>
          <a:xfrm>
            <a:off x="2183799" y="2559027"/>
            <a:ext cx="3782576" cy="856806"/>
          </a:xfrm>
          <a:prstGeom prst="wedgeRoundRectCallout">
            <a:avLst>
              <a:gd name="adj1" fmla="val 59968"/>
              <a:gd name="adj2" fmla="val 8908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0AF542-7E7C-015E-3D36-7151DBE18ED9}"/>
              </a:ext>
            </a:extLst>
          </p:cNvPr>
          <p:cNvSpPr txBox="1"/>
          <p:nvPr/>
        </p:nvSpPr>
        <p:spPr>
          <a:xfrm>
            <a:off x="2084118" y="2708528"/>
            <a:ext cx="395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So 160 is a multiple of 10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F671E5-F406-A942-A117-A64EC7F7CB4F}"/>
              </a:ext>
            </a:extLst>
          </p:cNvPr>
          <p:cNvSpPr txBox="1"/>
          <p:nvPr/>
        </p:nvSpPr>
        <p:spPr>
          <a:xfrm>
            <a:off x="1033286" y="4881419"/>
            <a:ext cx="5215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That’s right! Well done Tiny!</a:t>
            </a:r>
          </a:p>
        </p:txBody>
      </p:sp>
    </p:spTree>
    <p:extLst>
      <p:ext uri="{BB962C8B-B14F-4D97-AF65-F5344CB8AC3E}">
        <p14:creationId xmlns:p14="http://schemas.microsoft.com/office/powerpoint/2010/main" val="246921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36562 -0.45 " pathEditMode="relative" rAng="0" ptsTypes="AA">
                                      <p:cBhvr>
                                        <p:cTn id="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28628 -0.45139 " pathEditMode="relative" rAng="0" ptsTypes="AA">
                                      <p:cBhvr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20642 -0.45139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0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12604 -0.45139 " pathEditMode="relative" rAng="0" ptsTypes="AA">
                                      <p:cBhvr>
                                        <p:cTn id="1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04878 -0.4507 " pathEditMode="relative" rAng="0" ptsTypes="AA">
                                      <p:cBhvr>
                                        <p:cTn id="1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-2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36562 -0.36366 " pathEditMode="relative" rAng="0" ptsTypes="AA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28767 -0.36435 " pathEditMode="relative" rAng="0" ptsTypes="AA">
                                      <p:cBhvr>
                                        <p:cTn id="2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92" y="-1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20642 -0.36366 " pathEditMode="relative" rAng="0" ptsTypes="AA"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0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12656 -0.36366 " pathEditMode="relative" rAng="0" ptsTypes="AA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37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04826 -0.36482 " pathEditMode="relative" rAng="0" ptsTypes="AA">
                                      <p:cBhvr>
                                        <p:cTn id="3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3" y="-1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0.04149 -0.45139 " pathEditMode="relative" rAng="0" ptsTypes="AA">
                                      <p:cBhvr>
                                        <p:cTn id="3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6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0.1184 -0.45139 " pathEditMode="relative" rAng="0" ptsTypes="AA">
                                      <p:cBhvr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0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0.19983 -0.45139 " pathEditMode="relative" rAng="0" ptsTypes="AA">
                                      <p:cBhvr>
                                        <p:cTn id="4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3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0.28004 -0.45139 " pathEditMode="relative" rAng="0" ptsTypes="AA">
                                      <p:cBhvr>
                                        <p:cTn id="4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-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0.35781 -0.4507 " pathEditMode="relative" rAng="0" ptsTypes="AA">
                                      <p:cBhvr>
                                        <p:cTn id="4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2" y="-2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0.04288 -0.36366 " pathEditMode="relative" rAng="0" ptsTypes="AA">
                                      <p:cBhvr>
                                        <p:cTn id="5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4" grpId="0" animBg="1"/>
      <p:bldP spid="24" grpId="1" animBg="1"/>
      <p:bldP spid="25" grpId="0"/>
      <p:bldP spid="25" grpId="1"/>
      <p:bldP spid="27" grpId="0"/>
      <p:bldP spid="27" grpId="1"/>
      <p:bldP spid="28" grpId="0" animBg="1"/>
      <p:bldP spid="29" grpId="0"/>
      <p:bldP spid="29" grpId="1"/>
      <p:bldP spid="31" grpId="0" animBg="1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11D799-F6FF-A69F-C2C0-3710A7E140AF}"/>
              </a:ext>
            </a:extLst>
          </p:cNvPr>
          <p:cNvSpPr txBox="1"/>
          <p:nvPr/>
        </p:nvSpPr>
        <p:spPr>
          <a:xfrm>
            <a:off x="1764102" y="3675655"/>
            <a:ext cx="56157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Have a go at questions 3-5 on the worksheet.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075064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F5041A-5F7E-EA7B-33A1-B3E0DB743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386710"/>
              </p:ext>
            </p:extLst>
          </p:nvPr>
        </p:nvGraphicFramePr>
        <p:xfrm>
          <a:off x="1382268" y="722731"/>
          <a:ext cx="6096000" cy="2369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93268359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345296169"/>
                    </a:ext>
                  </a:extLst>
                </a:gridCol>
              </a:tblGrid>
              <a:tr h="544922">
                <a:tc>
                  <a:txBody>
                    <a:bodyPr/>
                    <a:lstStyle/>
                    <a:p>
                      <a:pPr algn="ctr"/>
                      <a:r>
                        <a:rPr lang="en-GB" sz="2800" b="0" i="0" dirty="0">
                          <a:solidFill>
                            <a:schemeClr val="tx1"/>
                          </a:solidFill>
                        </a:rPr>
                        <a:t>Multiples of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i="0" dirty="0">
                          <a:solidFill>
                            <a:schemeClr val="tx1"/>
                          </a:solidFill>
                        </a:rPr>
                        <a:t>Not multiples of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016087"/>
                  </a:ext>
                </a:extLst>
              </a:tr>
              <a:tr h="1824339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6288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69F5C08-9751-A1AE-BED0-68EF2E70CBE6}"/>
              </a:ext>
            </a:extLst>
          </p:cNvPr>
          <p:cNvSpPr txBox="1"/>
          <p:nvPr/>
        </p:nvSpPr>
        <p:spPr>
          <a:xfrm>
            <a:off x="2696066" y="5100959"/>
            <a:ext cx="4741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I will sort these numbers!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F118BD-7F1E-469A-6CD1-67391645DC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50976" y="4671014"/>
            <a:ext cx="1330311" cy="1098952"/>
          </a:xfrm>
          <a:prstGeom prst="rect">
            <a:avLst/>
          </a:prstGeom>
        </p:spPr>
      </p:pic>
      <p:sp>
        <p:nvSpPr>
          <p:cNvPr id="5" name="Rounded Rectangular Callout 45">
            <a:extLst>
              <a:ext uri="{FF2B5EF4-FFF2-40B4-BE49-F238E27FC236}">
                <a16:creationId xmlns:a16="http://schemas.microsoft.com/office/drawing/2014/main" id="{D515ED13-6110-1573-4757-51DA29B6AB98}"/>
              </a:ext>
            </a:extLst>
          </p:cNvPr>
          <p:cNvSpPr/>
          <p:nvPr/>
        </p:nvSpPr>
        <p:spPr>
          <a:xfrm>
            <a:off x="2648932" y="4987269"/>
            <a:ext cx="4788816" cy="752370"/>
          </a:xfrm>
          <a:prstGeom prst="wedgeRoundRectCallout">
            <a:avLst>
              <a:gd name="adj1" fmla="val -57552"/>
              <a:gd name="adj2" fmla="val 19533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9929A-18F1-1B99-5E5C-F605A2033E25}"/>
              </a:ext>
            </a:extLst>
          </p:cNvPr>
          <p:cNvSpPr txBox="1"/>
          <p:nvPr/>
        </p:nvSpPr>
        <p:spPr>
          <a:xfrm>
            <a:off x="1382268" y="3398351"/>
            <a:ext cx="61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4FA8B7-F058-6097-A2E6-B98FA881B1FD}"/>
              </a:ext>
            </a:extLst>
          </p:cNvPr>
          <p:cNvSpPr txBox="1"/>
          <p:nvPr/>
        </p:nvSpPr>
        <p:spPr>
          <a:xfrm>
            <a:off x="2313786" y="3398351"/>
            <a:ext cx="61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2D534C-5D1A-0902-DBF2-2593533B63B1}"/>
              </a:ext>
            </a:extLst>
          </p:cNvPr>
          <p:cNvSpPr txBox="1"/>
          <p:nvPr/>
        </p:nvSpPr>
        <p:spPr>
          <a:xfrm>
            <a:off x="3245304" y="3398351"/>
            <a:ext cx="96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501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93BCDA-6682-EED8-6A9E-BF9F32648638}"/>
              </a:ext>
            </a:extLst>
          </p:cNvPr>
          <p:cNvSpPr txBox="1"/>
          <p:nvPr/>
        </p:nvSpPr>
        <p:spPr>
          <a:xfrm>
            <a:off x="4526269" y="3398351"/>
            <a:ext cx="84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200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652A96-E47E-A5BA-634F-D3596515E610}"/>
              </a:ext>
            </a:extLst>
          </p:cNvPr>
          <p:cNvSpPr txBox="1"/>
          <p:nvPr/>
        </p:nvSpPr>
        <p:spPr>
          <a:xfrm>
            <a:off x="5688811" y="3398351"/>
            <a:ext cx="61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89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20DE15-C8B1-5610-22B4-10ACAB8D360B}"/>
              </a:ext>
            </a:extLst>
          </p:cNvPr>
          <p:cNvSpPr txBox="1"/>
          <p:nvPr/>
        </p:nvSpPr>
        <p:spPr>
          <a:xfrm>
            <a:off x="6620327" y="3398351"/>
            <a:ext cx="61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90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71F1A8-E40A-3630-F8E9-B81ADF61663C}"/>
              </a:ext>
            </a:extLst>
          </p:cNvPr>
          <p:cNvSpPr txBox="1"/>
          <p:nvPr/>
        </p:nvSpPr>
        <p:spPr>
          <a:xfrm>
            <a:off x="667511" y="3533177"/>
            <a:ext cx="7525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do you notice?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40C2BC-AC97-AC11-584F-4A234A4454EE}"/>
              </a:ext>
            </a:extLst>
          </p:cNvPr>
          <p:cNvSpPr txBox="1"/>
          <p:nvPr/>
        </p:nvSpPr>
        <p:spPr>
          <a:xfrm>
            <a:off x="667512" y="4363558"/>
            <a:ext cx="7525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I know ___ is a multiple of 10 because ___</a:t>
            </a:r>
          </a:p>
        </p:txBody>
      </p:sp>
    </p:spTree>
    <p:extLst>
      <p:ext uri="{BB962C8B-B14F-4D97-AF65-F5344CB8AC3E}">
        <p14:creationId xmlns:p14="http://schemas.microsoft.com/office/powerpoint/2010/main" val="243454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35468 -0.2944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6" y="-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1481E-6 L -0.06805 -0.29305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3" y="-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0.24705 -0.29444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4" y="-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-0.15104 -0.2916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0.11198 -0.2916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" y="-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45243 -0.19398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22" y="-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 animBg="1"/>
      <p:bldP spid="5" grpId="1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265DBD-CCED-6735-8E7A-CF098FC48DA1}"/>
              </a:ext>
            </a:extLst>
          </p:cNvPr>
          <p:cNvGraphicFramePr>
            <a:graphicFrameLocks noGrp="1"/>
          </p:cNvGraphicFramePr>
          <p:nvPr/>
        </p:nvGraphicFramePr>
        <p:xfrm>
          <a:off x="1382268" y="722731"/>
          <a:ext cx="6096000" cy="2369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93268359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345296169"/>
                    </a:ext>
                  </a:extLst>
                </a:gridCol>
              </a:tblGrid>
              <a:tr h="544922">
                <a:tc>
                  <a:txBody>
                    <a:bodyPr/>
                    <a:lstStyle/>
                    <a:p>
                      <a:pPr algn="ctr"/>
                      <a:r>
                        <a:rPr lang="en-GB" sz="2800" b="0" i="0" dirty="0">
                          <a:solidFill>
                            <a:schemeClr val="tx1"/>
                          </a:solidFill>
                        </a:rPr>
                        <a:t>Multiples of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i="0" dirty="0">
                          <a:solidFill>
                            <a:schemeClr val="tx1"/>
                          </a:solidFill>
                        </a:rPr>
                        <a:t>Not multiples of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016087"/>
                  </a:ext>
                </a:extLst>
              </a:tr>
              <a:tr h="1824339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6288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736F629-C65E-0964-B799-EB66494D5DD4}"/>
              </a:ext>
            </a:extLst>
          </p:cNvPr>
          <p:cNvSpPr txBox="1"/>
          <p:nvPr/>
        </p:nvSpPr>
        <p:spPr>
          <a:xfrm>
            <a:off x="1382268" y="3398351"/>
            <a:ext cx="61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9C58A-1DAC-B503-38E2-2026F0EAC7FF}"/>
              </a:ext>
            </a:extLst>
          </p:cNvPr>
          <p:cNvSpPr txBox="1"/>
          <p:nvPr/>
        </p:nvSpPr>
        <p:spPr>
          <a:xfrm>
            <a:off x="2313786" y="3398351"/>
            <a:ext cx="61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8AD900-5C6E-FB3C-1710-1693A339ADFB}"/>
              </a:ext>
            </a:extLst>
          </p:cNvPr>
          <p:cNvSpPr txBox="1"/>
          <p:nvPr/>
        </p:nvSpPr>
        <p:spPr>
          <a:xfrm>
            <a:off x="3245304" y="3398351"/>
            <a:ext cx="96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9B4D49-B61C-AAE8-3ED9-BB5CAE046D43}"/>
              </a:ext>
            </a:extLst>
          </p:cNvPr>
          <p:cNvSpPr txBox="1"/>
          <p:nvPr/>
        </p:nvSpPr>
        <p:spPr>
          <a:xfrm>
            <a:off x="4526269" y="3398351"/>
            <a:ext cx="84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300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E99F7F-3AE2-C7A4-B5B3-80EB1A3F72EC}"/>
              </a:ext>
            </a:extLst>
          </p:cNvPr>
          <p:cNvSpPr txBox="1"/>
          <p:nvPr/>
        </p:nvSpPr>
        <p:spPr>
          <a:xfrm>
            <a:off x="5688811" y="3398351"/>
            <a:ext cx="740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101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9E3B08-0776-ED54-ABB4-F5EF3B4AA528}"/>
              </a:ext>
            </a:extLst>
          </p:cNvPr>
          <p:cNvSpPr txBox="1"/>
          <p:nvPr/>
        </p:nvSpPr>
        <p:spPr>
          <a:xfrm>
            <a:off x="6620327" y="3398351"/>
            <a:ext cx="61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4DDCB-43FC-3280-3E57-36C5BFFC00F9}"/>
              </a:ext>
            </a:extLst>
          </p:cNvPr>
          <p:cNvSpPr txBox="1"/>
          <p:nvPr/>
        </p:nvSpPr>
        <p:spPr>
          <a:xfrm>
            <a:off x="667512" y="4422968"/>
            <a:ext cx="7525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Sort these numbers.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ADF165-39FA-47FD-379E-D94134C1F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12" y="4946188"/>
            <a:ext cx="747045" cy="7470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F859B7-1C54-E0EA-A3CA-CFF631022708}"/>
              </a:ext>
            </a:extLst>
          </p:cNvPr>
          <p:cNvSpPr txBox="1"/>
          <p:nvPr/>
        </p:nvSpPr>
        <p:spPr>
          <a:xfrm>
            <a:off x="5539056" y="5088877"/>
            <a:ext cx="209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Have a think</a:t>
            </a:r>
          </a:p>
        </p:txBody>
      </p:sp>
    </p:spTree>
    <p:extLst>
      <p:ext uri="{BB962C8B-B14F-4D97-AF65-F5344CB8AC3E}">
        <p14:creationId xmlns:p14="http://schemas.microsoft.com/office/powerpoint/2010/main" val="35378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35468 -0.2944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6" y="-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1481E-6 L 0.37118 -0.29305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59" y="-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16823 -0.2930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0" y="-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-0.15104 -0.2916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0.11198 -0.2916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" y="-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43733 -0.20787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1" grpId="0"/>
      <p:bldP spid="1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B3F362-380D-79D7-88D1-45FD5F5DB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2237">
            <a:off x="6398168" y="251716"/>
            <a:ext cx="1587482" cy="147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5EB3F9-DA16-689C-5AF6-F3AA0C9C741D}"/>
              </a:ext>
            </a:extLst>
          </p:cNvPr>
          <p:cNvSpPr txBox="1"/>
          <p:nvPr/>
        </p:nvSpPr>
        <p:spPr>
          <a:xfrm>
            <a:off x="809243" y="495646"/>
            <a:ext cx="7525512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Pencils come in packs of 10</a:t>
            </a:r>
          </a:p>
          <a:p>
            <a:endParaRPr lang="en-GB" sz="1050" dirty="0"/>
          </a:p>
          <a:p>
            <a:r>
              <a:rPr lang="en-GB" sz="2800" dirty="0"/>
              <a:t>Class 3 have 310 pencils. </a:t>
            </a:r>
          </a:p>
          <a:p>
            <a:endParaRPr lang="en-GB" sz="1050" dirty="0"/>
          </a:p>
          <a:p>
            <a:r>
              <a:rPr lang="en-GB" sz="2800" dirty="0"/>
              <a:t>How many packs of pencils do they have?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019D7F-1AE7-ED10-92A7-703361044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12" y="4946188"/>
            <a:ext cx="747045" cy="7470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08D8A5-B204-6C81-17FA-2D849F506BC3}"/>
              </a:ext>
            </a:extLst>
          </p:cNvPr>
          <p:cNvSpPr txBox="1"/>
          <p:nvPr/>
        </p:nvSpPr>
        <p:spPr>
          <a:xfrm>
            <a:off x="5539056" y="5088877"/>
            <a:ext cx="209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Have a think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6D33CE-319E-37C3-EC2A-BC8CF118EB3D}"/>
                  </a:ext>
                </a:extLst>
              </p:cNvPr>
              <p:cNvSpPr txBox="1"/>
              <p:nvPr/>
            </p:nvSpPr>
            <p:spPr>
              <a:xfrm>
                <a:off x="667512" y="2753215"/>
                <a:ext cx="75255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10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/>
                  <a:t> ___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/>
                  <a:t> 310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6D33CE-319E-37C3-EC2A-BC8CF118E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12" y="2753215"/>
                <a:ext cx="7525512" cy="523220"/>
              </a:xfrm>
              <a:prstGeom prst="rect">
                <a:avLst/>
              </a:prstGeom>
              <a:blipFill>
                <a:blip r:embed="rId4"/>
                <a:stretch>
                  <a:fillRect t="-11765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BF4BFD3-6D2F-49BA-D6A0-28A45F0505FA}"/>
              </a:ext>
            </a:extLst>
          </p:cNvPr>
          <p:cNvSpPr txBox="1"/>
          <p:nvPr/>
        </p:nvSpPr>
        <p:spPr>
          <a:xfrm>
            <a:off x="4013539" y="2724386"/>
            <a:ext cx="667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31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E581F3-2A79-245A-2D43-D702B231A885}"/>
              </a:ext>
            </a:extLst>
          </p:cNvPr>
          <p:cNvCxnSpPr>
            <a:cxnSpLocks/>
          </p:cNvCxnSpPr>
          <p:nvPr/>
        </p:nvCxnSpPr>
        <p:spPr>
          <a:xfrm flipV="1">
            <a:off x="946060" y="5353017"/>
            <a:ext cx="7080904" cy="141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Arc 8">
            <a:extLst>
              <a:ext uri="{FF2B5EF4-FFF2-40B4-BE49-F238E27FC236}">
                <a16:creationId xmlns:a16="http://schemas.microsoft.com/office/drawing/2014/main" id="{2CE4B20F-A449-685D-6793-97B468D60E1B}"/>
              </a:ext>
            </a:extLst>
          </p:cNvPr>
          <p:cNvSpPr/>
          <p:nvPr/>
        </p:nvSpPr>
        <p:spPr>
          <a:xfrm flipH="1">
            <a:off x="949375" y="4543493"/>
            <a:ext cx="1901983" cy="1315095"/>
          </a:xfrm>
          <a:prstGeom prst="arc">
            <a:avLst>
              <a:gd name="adj1" fmla="val 10631990"/>
              <a:gd name="adj2" fmla="val 0"/>
            </a:avLst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400">
              <a:latin typeface="KG Primary Penmanship" panose="0200050600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707C98-A0DD-10B8-5CBA-AD3A419B1234}"/>
              </a:ext>
            </a:extLst>
          </p:cNvPr>
          <p:cNvSpPr txBox="1"/>
          <p:nvPr/>
        </p:nvSpPr>
        <p:spPr>
          <a:xfrm>
            <a:off x="778061" y="538566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  <a:endParaRPr lang="en-GB" sz="24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D1F09A6-E99C-041B-80A4-44070D34D6EE}"/>
              </a:ext>
            </a:extLst>
          </p:cNvPr>
          <p:cNvCxnSpPr/>
          <p:nvPr/>
        </p:nvCxnSpPr>
        <p:spPr>
          <a:xfrm>
            <a:off x="949377" y="5269904"/>
            <a:ext cx="0" cy="1733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79C0E2-6AD5-7182-834F-F7F558AB7BB4}"/>
              </a:ext>
            </a:extLst>
          </p:cNvPr>
          <p:cNvCxnSpPr/>
          <p:nvPr/>
        </p:nvCxnSpPr>
        <p:spPr>
          <a:xfrm>
            <a:off x="2847574" y="5268434"/>
            <a:ext cx="0" cy="1733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CA86C35-225E-C893-F2E3-493A449F1560}"/>
              </a:ext>
            </a:extLst>
          </p:cNvPr>
          <p:cNvSpPr txBox="1"/>
          <p:nvPr/>
        </p:nvSpPr>
        <p:spPr>
          <a:xfrm>
            <a:off x="2519878" y="5385665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100</a:t>
            </a:r>
            <a:endParaRPr lang="en-GB" sz="2400" dirty="0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FD4A69B3-D092-140E-AB1B-2B49F435960B}"/>
              </a:ext>
            </a:extLst>
          </p:cNvPr>
          <p:cNvSpPr/>
          <p:nvPr/>
        </p:nvSpPr>
        <p:spPr>
          <a:xfrm flipH="1">
            <a:off x="2853323" y="4556068"/>
            <a:ext cx="1900800" cy="1314000"/>
          </a:xfrm>
          <a:prstGeom prst="arc">
            <a:avLst>
              <a:gd name="adj1" fmla="val 10692031"/>
              <a:gd name="adj2" fmla="val 0"/>
            </a:avLst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400">
              <a:latin typeface="KG Primary Penmanship" panose="02000506000000020003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8B8A0A-83B1-B4EB-DCA2-524EDEC75E1B}"/>
                  </a:ext>
                </a:extLst>
              </p:cNvPr>
              <p:cNvSpPr txBox="1"/>
              <p:nvPr/>
            </p:nvSpPr>
            <p:spPr>
              <a:xfrm>
                <a:off x="1403946" y="4165255"/>
                <a:ext cx="10021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10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 10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8B8A0A-83B1-B4EB-DCA2-524EDEC75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946" y="4165255"/>
                <a:ext cx="1002197" cy="400110"/>
              </a:xfrm>
              <a:prstGeom prst="rect">
                <a:avLst/>
              </a:prstGeom>
              <a:blipFill>
                <a:blip r:embed="rId5"/>
                <a:stretch>
                  <a:fillRect l="-6061" t="-7576" r="-5455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F4C1BE-BA92-C904-0449-FEFBDC4B50F8}"/>
              </a:ext>
            </a:extLst>
          </p:cNvPr>
          <p:cNvCxnSpPr/>
          <p:nvPr/>
        </p:nvCxnSpPr>
        <p:spPr>
          <a:xfrm>
            <a:off x="4757645" y="5266360"/>
            <a:ext cx="0" cy="1733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7E267010-B96A-54AB-BEAB-7E1D86BC672A}"/>
              </a:ext>
            </a:extLst>
          </p:cNvPr>
          <p:cNvSpPr/>
          <p:nvPr/>
        </p:nvSpPr>
        <p:spPr>
          <a:xfrm flipH="1">
            <a:off x="6669012" y="4543493"/>
            <a:ext cx="731143" cy="1364434"/>
          </a:xfrm>
          <a:prstGeom prst="arc">
            <a:avLst>
              <a:gd name="adj1" fmla="val 10692031"/>
              <a:gd name="adj2" fmla="val 0"/>
            </a:avLst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400">
              <a:latin typeface="KG Primary Penmanship" panose="02000506000000020003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09B3DD-A33F-A8CE-B990-6BE4A3F90538}"/>
              </a:ext>
            </a:extLst>
          </p:cNvPr>
          <p:cNvSpPr txBox="1"/>
          <p:nvPr/>
        </p:nvSpPr>
        <p:spPr>
          <a:xfrm>
            <a:off x="4433562" y="5385665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200</a:t>
            </a:r>
            <a:endParaRPr lang="en-GB" sz="2400" dirty="0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E85F397C-69F9-84B1-425E-FD81C235E234}"/>
              </a:ext>
            </a:extLst>
          </p:cNvPr>
          <p:cNvSpPr/>
          <p:nvPr/>
        </p:nvSpPr>
        <p:spPr>
          <a:xfrm flipH="1">
            <a:off x="4761168" y="4556068"/>
            <a:ext cx="1900800" cy="1314000"/>
          </a:xfrm>
          <a:prstGeom prst="arc">
            <a:avLst>
              <a:gd name="adj1" fmla="val 10692031"/>
              <a:gd name="adj2" fmla="val 0"/>
            </a:avLst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400">
              <a:latin typeface="KG Primary Penmanship" panose="02000506000000020003" pitchFamily="2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45F09C8-A8CE-4FB1-15ED-BEC2D1F4E913}"/>
              </a:ext>
            </a:extLst>
          </p:cNvPr>
          <p:cNvCxnSpPr/>
          <p:nvPr/>
        </p:nvCxnSpPr>
        <p:spPr>
          <a:xfrm>
            <a:off x="6665490" y="5266360"/>
            <a:ext cx="0" cy="1733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089B448-180C-D89C-262B-E45FD9E357D9}"/>
              </a:ext>
            </a:extLst>
          </p:cNvPr>
          <p:cNvSpPr txBox="1"/>
          <p:nvPr/>
        </p:nvSpPr>
        <p:spPr>
          <a:xfrm>
            <a:off x="6341405" y="5385665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300</a:t>
            </a:r>
            <a:endParaRPr lang="en-GB" sz="24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66D99-22E4-7697-E028-F79FF6F01B58}"/>
              </a:ext>
            </a:extLst>
          </p:cNvPr>
          <p:cNvCxnSpPr/>
          <p:nvPr/>
        </p:nvCxnSpPr>
        <p:spPr>
          <a:xfrm>
            <a:off x="7411681" y="5266360"/>
            <a:ext cx="0" cy="1733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432D010-B254-0942-4A28-81CEE08B49B0}"/>
              </a:ext>
            </a:extLst>
          </p:cNvPr>
          <p:cNvSpPr txBox="1"/>
          <p:nvPr/>
        </p:nvSpPr>
        <p:spPr>
          <a:xfrm>
            <a:off x="7096832" y="5385665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310</a:t>
            </a:r>
            <a:endParaRPr lang="en-GB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EE8B8B-83C2-AE5D-E397-98EB1B66950A}"/>
                  </a:ext>
                </a:extLst>
              </p:cNvPr>
              <p:cNvSpPr txBox="1"/>
              <p:nvPr/>
            </p:nvSpPr>
            <p:spPr>
              <a:xfrm>
                <a:off x="3303037" y="4165255"/>
                <a:ext cx="10021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10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 10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EE8B8B-83C2-AE5D-E397-98EB1B669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037" y="4165255"/>
                <a:ext cx="1002197" cy="400110"/>
              </a:xfrm>
              <a:prstGeom prst="rect">
                <a:avLst/>
              </a:prstGeom>
              <a:blipFill>
                <a:blip r:embed="rId6"/>
                <a:stretch>
                  <a:fillRect l="-6707" t="-7576" r="-5488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E32F02F-0259-C8A6-4604-F872E075C1B4}"/>
                  </a:ext>
                </a:extLst>
              </p:cNvPr>
              <p:cNvSpPr txBox="1"/>
              <p:nvPr/>
            </p:nvSpPr>
            <p:spPr>
              <a:xfrm>
                <a:off x="5214165" y="4165255"/>
                <a:ext cx="10021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10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 10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E32F02F-0259-C8A6-4604-F872E075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165" y="4165255"/>
                <a:ext cx="1002197" cy="400110"/>
              </a:xfrm>
              <a:prstGeom prst="rect">
                <a:avLst/>
              </a:prstGeom>
              <a:blipFill>
                <a:blip r:embed="rId7"/>
                <a:stretch>
                  <a:fillRect l="-6061" t="-7576" r="-5455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19BB4B5-4257-5CE1-BB03-6FEE5A6BDC73}"/>
                  </a:ext>
                </a:extLst>
              </p:cNvPr>
              <p:cNvSpPr txBox="1"/>
              <p:nvPr/>
            </p:nvSpPr>
            <p:spPr>
              <a:xfrm>
                <a:off x="6715752" y="4165255"/>
                <a:ext cx="8723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000" dirty="0">
                    <a:solidFill>
                      <a:schemeClr val="accent1">
                        <a:lumMod val="75000"/>
                      </a:schemeClr>
                    </a:solidFill>
                  </a:rPr>
                  <a:t> 10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19BB4B5-4257-5CE1-BB03-6FEE5A6BD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752" y="4165255"/>
                <a:ext cx="872355" cy="400110"/>
              </a:xfrm>
              <a:prstGeom prst="rect">
                <a:avLst/>
              </a:prstGeom>
              <a:blipFill>
                <a:blip r:embed="rId8"/>
                <a:stretch>
                  <a:fillRect l="-7692" t="-7576" r="-6294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247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7" grpId="0"/>
      <p:bldP spid="9" grpId="0" animBg="1"/>
      <p:bldP spid="10" grpId="0"/>
      <p:bldP spid="13" grpId="0"/>
      <p:bldP spid="14" grpId="0" animBg="1"/>
      <p:bldP spid="15" grpId="0"/>
      <p:bldP spid="17" grpId="0" animBg="1"/>
      <p:bldP spid="18" grpId="0"/>
      <p:bldP spid="19" grpId="0" animBg="1"/>
      <p:bldP spid="21" grpId="0"/>
      <p:bldP spid="23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6A0B6C-6D13-8AFC-F229-72206FF187BC}"/>
              </a:ext>
            </a:extLst>
          </p:cNvPr>
          <p:cNvSpPr txBox="1"/>
          <p:nvPr/>
        </p:nvSpPr>
        <p:spPr>
          <a:xfrm>
            <a:off x="2009954" y="3641148"/>
            <a:ext cx="51240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Have a go at the rest of the worksheet.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69617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17C16F-EEAA-D64F-75F1-858835C5C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1640785"/>
            <a:ext cx="6591300" cy="2781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8ECDAF-F739-FFA1-9E63-CA62CC747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02" y="5765800"/>
            <a:ext cx="67183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86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BADFE7-24EB-E516-3AA8-1F1990CDA463}"/>
              </a:ext>
            </a:extLst>
          </p:cNvPr>
          <p:cNvSpPr/>
          <p:nvPr/>
        </p:nvSpPr>
        <p:spPr>
          <a:xfrm>
            <a:off x="203536" y="206478"/>
            <a:ext cx="3565635" cy="628730"/>
          </a:xfrm>
          <a:prstGeom prst="rect">
            <a:avLst/>
          </a:prstGeom>
          <a:solidFill>
            <a:srgbClr val="F893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I do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9BF3F-B0A0-40F2-96D2-B591088F73BD}"/>
              </a:ext>
            </a:extLst>
          </p:cNvPr>
          <p:cNvSpPr/>
          <p:nvPr/>
        </p:nvSpPr>
        <p:spPr>
          <a:xfrm>
            <a:off x="4368990" y="206478"/>
            <a:ext cx="3565635" cy="628730"/>
          </a:xfrm>
          <a:prstGeom prst="rect">
            <a:avLst/>
          </a:prstGeom>
          <a:solidFill>
            <a:srgbClr val="F893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You do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27DA53-AE7E-E77A-C2A9-DE4FE18863BA}"/>
              </a:ext>
            </a:extLst>
          </p:cNvPr>
          <p:cNvCxnSpPr/>
          <p:nvPr/>
        </p:nvCxnSpPr>
        <p:spPr>
          <a:xfrm>
            <a:off x="4069080" y="0"/>
            <a:ext cx="0" cy="6858000"/>
          </a:xfrm>
          <a:prstGeom prst="line">
            <a:avLst/>
          </a:prstGeom>
          <a:ln w="19050">
            <a:solidFill>
              <a:srgbClr val="F8931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330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oon of a child with red hair&#10;&#10;Description automatically generated">
            <a:extLst>
              <a:ext uri="{FF2B5EF4-FFF2-40B4-BE49-F238E27FC236}">
                <a16:creationId xmlns:a16="http://schemas.microsoft.com/office/drawing/2014/main" id="{9156E841-13C6-B615-BB19-1E88FAE7B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492" y="360784"/>
            <a:ext cx="1347575" cy="841379"/>
          </a:xfrm>
          <a:prstGeom prst="rect">
            <a:avLst/>
          </a:prstGeom>
        </p:spPr>
      </p:pic>
      <p:pic>
        <p:nvPicPr>
          <p:cNvPr id="3" name="Picture 2" descr="A cartoon of a child&#10;&#10;Description automatically generated">
            <a:extLst>
              <a:ext uri="{FF2B5EF4-FFF2-40B4-BE49-F238E27FC236}">
                <a16:creationId xmlns:a16="http://schemas.microsoft.com/office/drawing/2014/main" id="{8C46492A-D9F1-2452-DD02-F0A3201A5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888" y="388146"/>
            <a:ext cx="1012391" cy="786655"/>
          </a:xfrm>
          <a:prstGeom prst="rect">
            <a:avLst/>
          </a:prstGeom>
        </p:spPr>
      </p:pic>
      <p:pic>
        <p:nvPicPr>
          <p:cNvPr id="4" name="Picture 3" descr="Cartoon face of a child wearing glasses&#10;&#10;Description automatically generated">
            <a:extLst>
              <a:ext uri="{FF2B5EF4-FFF2-40B4-BE49-F238E27FC236}">
                <a16:creationId xmlns:a16="http://schemas.microsoft.com/office/drawing/2014/main" id="{11A9304F-19BF-F157-DE69-CD2E9242F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685" y="1975464"/>
            <a:ext cx="1080796" cy="868741"/>
          </a:xfrm>
          <a:prstGeom prst="rect">
            <a:avLst/>
          </a:prstGeom>
        </p:spPr>
      </p:pic>
      <p:pic>
        <p:nvPicPr>
          <p:cNvPr id="5" name="Picture 4" descr="Cartoon face of a child with black hair&#10;&#10;Description automatically generated">
            <a:extLst>
              <a:ext uri="{FF2B5EF4-FFF2-40B4-BE49-F238E27FC236}">
                <a16:creationId xmlns:a16="http://schemas.microsoft.com/office/drawing/2014/main" id="{ABAFD9B7-CE88-0B75-92DC-7FDF1CDDF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185" y="1999405"/>
            <a:ext cx="978189" cy="820858"/>
          </a:xfrm>
          <a:prstGeom prst="rect">
            <a:avLst/>
          </a:prstGeom>
        </p:spPr>
      </p:pic>
      <p:pic>
        <p:nvPicPr>
          <p:cNvPr id="6" name="Picture 5" descr="Cartoon of a child with blonde hair&#10;&#10;Description automatically generated">
            <a:extLst>
              <a:ext uri="{FF2B5EF4-FFF2-40B4-BE49-F238E27FC236}">
                <a16:creationId xmlns:a16="http://schemas.microsoft.com/office/drawing/2014/main" id="{A015DA5B-BD5E-001B-F2EC-FC277E7B5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440" y="3630864"/>
            <a:ext cx="1231286" cy="971348"/>
          </a:xfrm>
          <a:prstGeom prst="rect">
            <a:avLst/>
          </a:prstGeom>
        </p:spPr>
      </p:pic>
      <p:pic>
        <p:nvPicPr>
          <p:cNvPr id="7" name="Picture 6" descr="A cartoon face with black hair&#10;&#10;Description automatically generated">
            <a:extLst>
              <a:ext uri="{FF2B5EF4-FFF2-40B4-BE49-F238E27FC236}">
                <a16:creationId xmlns:a16="http://schemas.microsoft.com/office/drawing/2014/main" id="{2E5CCEAC-4BD0-3665-16C9-A08E09EB6B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9504" y="3682168"/>
            <a:ext cx="1005551" cy="868741"/>
          </a:xfrm>
          <a:prstGeom prst="rect">
            <a:avLst/>
          </a:prstGeom>
        </p:spPr>
      </p:pic>
      <p:pic>
        <p:nvPicPr>
          <p:cNvPr id="9" name="Picture 8" descr="Cartoon of a child with brown hair&#10;&#10;Description automatically generated">
            <a:extLst>
              <a:ext uri="{FF2B5EF4-FFF2-40B4-BE49-F238E27FC236}">
                <a16:creationId xmlns:a16="http://schemas.microsoft.com/office/drawing/2014/main" id="{1D1F4C17-CDBF-0603-D397-FAACEC48E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03" y="5356060"/>
            <a:ext cx="1039753" cy="896103"/>
          </a:xfrm>
          <a:prstGeom prst="rect">
            <a:avLst/>
          </a:prstGeom>
        </p:spPr>
      </p:pic>
      <p:pic>
        <p:nvPicPr>
          <p:cNvPr id="10" name="Picture 9" descr="Cartoon of a child with a blue earpiece&#10;&#10;Description automatically generated">
            <a:extLst>
              <a:ext uri="{FF2B5EF4-FFF2-40B4-BE49-F238E27FC236}">
                <a16:creationId xmlns:a16="http://schemas.microsoft.com/office/drawing/2014/main" id="{53574352-BC13-86CE-E24B-5B7DDD3C8C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952" y="5366320"/>
            <a:ext cx="950827" cy="875582"/>
          </a:xfrm>
          <a:prstGeom prst="rect">
            <a:avLst/>
          </a:prstGeom>
        </p:spPr>
      </p:pic>
      <p:pic>
        <p:nvPicPr>
          <p:cNvPr id="11" name="Picture 10" descr="A cartoon of a whale&#10;&#10;Description automatically generated">
            <a:extLst>
              <a:ext uri="{FF2B5EF4-FFF2-40B4-BE49-F238E27FC236}">
                <a16:creationId xmlns:a16="http://schemas.microsoft.com/office/drawing/2014/main" id="{E9610702-6B1A-FAE4-E9D1-C3D97A6309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1952" y="3757413"/>
            <a:ext cx="950827" cy="718251"/>
          </a:xfrm>
          <a:prstGeom prst="rect">
            <a:avLst/>
          </a:prstGeom>
        </p:spPr>
      </p:pic>
      <p:pic>
        <p:nvPicPr>
          <p:cNvPr id="12" name="Picture 11" descr="A cartoon of a child&#10;&#10;Description automatically generated">
            <a:extLst>
              <a:ext uri="{FF2B5EF4-FFF2-40B4-BE49-F238E27FC236}">
                <a16:creationId xmlns:a16="http://schemas.microsoft.com/office/drawing/2014/main" id="{054822E3-956B-7445-7978-42ACB31122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952" y="2016507"/>
            <a:ext cx="950827" cy="786655"/>
          </a:xfrm>
          <a:prstGeom prst="rect">
            <a:avLst/>
          </a:prstGeom>
        </p:spPr>
      </p:pic>
      <p:pic>
        <p:nvPicPr>
          <p:cNvPr id="13" name="Picture 12" descr="Cartoon of a person's face&#10;&#10;Description automatically generated">
            <a:extLst>
              <a:ext uri="{FF2B5EF4-FFF2-40B4-BE49-F238E27FC236}">
                <a16:creationId xmlns:a16="http://schemas.microsoft.com/office/drawing/2014/main" id="{06675107-D660-F18F-830C-20F7255DD3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1170" y="254756"/>
            <a:ext cx="1012391" cy="1053434"/>
          </a:xfrm>
          <a:prstGeom prst="rect">
            <a:avLst/>
          </a:prstGeom>
        </p:spPr>
      </p:pic>
      <p:pic>
        <p:nvPicPr>
          <p:cNvPr id="14" name="Picture 13" descr="Cartoon face of a child with black hair&#10;&#10;Description automatically generated">
            <a:extLst>
              <a:ext uri="{FF2B5EF4-FFF2-40B4-BE49-F238E27FC236}">
                <a16:creationId xmlns:a16="http://schemas.microsoft.com/office/drawing/2014/main" id="{9F797C60-0FC3-6BEC-FCCE-2F28F65586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19309" y="5263713"/>
            <a:ext cx="1094477" cy="1080796"/>
          </a:xfrm>
          <a:prstGeom prst="rect">
            <a:avLst/>
          </a:prstGeom>
        </p:spPr>
      </p:pic>
      <p:pic>
        <p:nvPicPr>
          <p:cNvPr id="15" name="Picture 14" descr="Cartoon of a child&#10;&#10;Description automatically generated">
            <a:extLst>
              <a:ext uri="{FF2B5EF4-FFF2-40B4-BE49-F238E27FC236}">
                <a16:creationId xmlns:a16="http://schemas.microsoft.com/office/drawing/2014/main" id="{3721C30A-3981-70EB-250E-91DB0FA226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63772" y="3678747"/>
            <a:ext cx="1005551" cy="875582"/>
          </a:xfrm>
          <a:prstGeom prst="rect">
            <a:avLst/>
          </a:prstGeom>
        </p:spPr>
      </p:pic>
      <p:pic>
        <p:nvPicPr>
          <p:cNvPr id="16" name="Picture 15" descr="A cartoon of a fish&#10;&#10;Description automatically generated">
            <a:extLst>
              <a:ext uri="{FF2B5EF4-FFF2-40B4-BE49-F238E27FC236}">
                <a16:creationId xmlns:a16="http://schemas.microsoft.com/office/drawing/2014/main" id="{C46491B3-24BA-4E52-7D65-274F1C4C47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87714" y="1999406"/>
            <a:ext cx="957667" cy="820857"/>
          </a:xfrm>
          <a:prstGeom prst="rect">
            <a:avLst/>
          </a:prstGeom>
        </p:spPr>
      </p:pic>
      <p:pic>
        <p:nvPicPr>
          <p:cNvPr id="17" name="Picture 16" descr="A cartoon of a child&#10;&#10;Description automatically generated">
            <a:extLst>
              <a:ext uri="{FF2B5EF4-FFF2-40B4-BE49-F238E27FC236}">
                <a16:creationId xmlns:a16="http://schemas.microsoft.com/office/drawing/2014/main" id="{335A5B4C-DA23-8D93-7556-8DAD1AF954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58558" y="381305"/>
            <a:ext cx="1415979" cy="800336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4256313-042B-CDE5-590C-D863F7EC256B}"/>
              </a:ext>
            </a:extLst>
          </p:cNvPr>
          <p:cNvSpPr/>
          <p:nvPr/>
        </p:nvSpPr>
        <p:spPr>
          <a:xfrm>
            <a:off x="301199" y="1367503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Rosie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2CDD077-2066-41F6-362D-C8A09C61F852}"/>
              </a:ext>
            </a:extLst>
          </p:cNvPr>
          <p:cNvSpPr/>
          <p:nvPr/>
        </p:nvSpPr>
        <p:spPr>
          <a:xfrm>
            <a:off x="301199" y="2957100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Ron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13318C3-6760-C98F-5AF7-F9204AE8C825}"/>
              </a:ext>
            </a:extLst>
          </p:cNvPr>
          <p:cNvSpPr/>
          <p:nvPr/>
        </p:nvSpPr>
        <p:spPr>
          <a:xfrm>
            <a:off x="301199" y="4655056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Mo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C4C404F-ACD1-3F2F-776F-91909EEC13DE}"/>
              </a:ext>
            </a:extLst>
          </p:cNvPr>
          <p:cNvSpPr/>
          <p:nvPr/>
        </p:nvSpPr>
        <p:spPr>
          <a:xfrm>
            <a:off x="301199" y="6363686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Max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2FDEAF4-33FE-6FC2-A33A-A16F991907DC}"/>
              </a:ext>
            </a:extLst>
          </p:cNvPr>
          <p:cNvSpPr/>
          <p:nvPr/>
        </p:nvSpPr>
        <p:spPr>
          <a:xfrm>
            <a:off x="2342401" y="1370638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Alex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911A3FF-69A6-6280-A99B-B0618D0C47E0}"/>
              </a:ext>
            </a:extLst>
          </p:cNvPr>
          <p:cNvSpPr/>
          <p:nvPr/>
        </p:nvSpPr>
        <p:spPr>
          <a:xfrm>
            <a:off x="2342401" y="2960235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Dexter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3B81B76-7D97-D843-A737-DF0B1110020C}"/>
              </a:ext>
            </a:extLst>
          </p:cNvPr>
          <p:cNvSpPr/>
          <p:nvPr/>
        </p:nvSpPr>
        <p:spPr>
          <a:xfrm>
            <a:off x="2342401" y="4658191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Jack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BF0F9D7-78BC-D6AE-50B4-7E68ABDBB0D0}"/>
              </a:ext>
            </a:extLst>
          </p:cNvPr>
          <p:cNvSpPr/>
          <p:nvPr/>
        </p:nvSpPr>
        <p:spPr>
          <a:xfrm>
            <a:off x="2342401" y="6366821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Kim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F9A0991-5529-3A9E-4970-758BA9201B99}"/>
              </a:ext>
            </a:extLst>
          </p:cNvPr>
          <p:cNvSpPr/>
          <p:nvPr/>
        </p:nvSpPr>
        <p:spPr>
          <a:xfrm>
            <a:off x="4383603" y="1373773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Amir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F81799F-FF4A-8353-B13A-C1086BF09D04}"/>
              </a:ext>
            </a:extLst>
          </p:cNvPr>
          <p:cNvSpPr/>
          <p:nvPr/>
        </p:nvSpPr>
        <p:spPr>
          <a:xfrm>
            <a:off x="4383603" y="2963370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Annie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B1B186E-1701-E5C5-3F25-BAE11E092DCE}"/>
              </a:ext>
            </a:extLst>
          </p:cNvPr>
          <p:cNvSpPr/>
          <p:nvPr/>
        </p:nvSpPr>
        <p:spPr>
          <a:xfrm>
            <a:off x="4383603" y="4661326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Eva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FF5AACE-B54E-CC93-2A73-B88AFA8DB8CA}"/>
              </a:ext>
            </a:extLst>
          </p:cNvPr>
          <p:cNvSpPr/>
          <p:nvPr/>
        </p:nvSpPr>
        <p:spPr>
          <a:xfrm>
            <a:off x="4383603" y="6369956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Jo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B4B7E6F-122F-F3EB-B541-6FACFFD0AAE3}"/>
              </a:ext>
            </a:extLst>
          </p:cNvPr>
          <p:cNvSpPr/>
          <p:nvPr/>
        </p:nvSpPr>
        <p:spPr>
          <a:xfrm>
            <a:off x="6424805" y="1376908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Whitney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2AB0CB0-E83F-0C92-30EE-0C8072F5FEA7}"/>
              </a:ext>
            </a:extLst>
          </p:cNvPr>
          <p:cNvSpPr/>
          <p:nvPr/>
        </p:nvSpPr>
        <p:spPr>
          <a:xfrm>
            <a:off x="6424805" y="2966505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Tommy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EB1C18C-2340-76CB-8606-9632E0EE822F}"/>
              </a:ext>
            </a:extLst>
          </p:cNvPr>
          <p:cNvSpPr/>
          <p:nvPr/>
        </p:nvSpPr>
        <p:spPr>
          <a:xfrm>
            <a:off x="6424805" y="4664461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Teddy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DE9701B-2456-FCD1-D4F7-854AEBC25FCC}"/>
              </a:ext>
            </a:extLst>
          </p:cNvPr>
          <p:cNvSpPr/>
          <p:nvPr/>
        </p:nvSpPr>
        <p:spPr>
          <a:xfrm>
            <a:off x="6424805" y="6373091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Sam</a:t>
            </a:r>
          </a:p>
        </p:txBody>
      </p:sp>
      <p:pic>
        <p:nvPicPr>
          <p:cNvPr id="8" name="Picture 7" descr="Cartoon child with pigtails wearing red glasses&#10;&#10;Description automatically generated">
            <a:extLst>
              <a:ext uri="{FF2B5EF4-FFF2-40B4-BE49-F238E27FC236}">
                <a16:creationId xmlns:a16="http://schemas.microsoft.com/office/drawing/2014/main" id="{2ECF9A98-7059-CFBD-DE4B-8917AEA8DCD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83047" y="5263713"/>
            <a:ext cx="1026072" cy="125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73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artoon of a child&#10;&#10;Description automatically generated">
            <a:extLst>
              <a:ext uri="{FF2B5EF4-FFF2-40B4-BE49-F238E27FC236}">
                <a16:creationId xmlns:a16="http://schemas.microsoft.com/office/drawing/2014/main" id="{3721C30A-3981-70EB-250E-91DB0FA2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8711" y="1028594"/>
            <a:ext cx="1005551" cy="875582"/>
          </a:xfrm>
          <a:prstGeom prst="rect">
            <a:avLst/>
          </a:prstGeom>
        </p:spPr>
      </p:pic>
      <p:pic>
        <p:nvPicPr>
          <p:cNvPr id="17" name="Picture 16" descr="A cartoon of a child&#10;&#10;Description automatically generated">
            <a:extLst>
              <a:ext uri="{FF2B5EF4-FFF2-40B4-BE49-F238E27FC236}">
                <a16:creationId xmlns:a16="http://schemas.microsoft.com/office/drawing/2014/main" id="{335A5B4C-DA23-8D93-7556-8DAD1AF95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159" y="2628664"/>
            <a:ext cx="1415979" cy="800336"/>
          </a:xfrm>
          <a:prstGeom prst="rect">
            <a:avLst/>
          </a:prstGeom>
        </p:spPr>
      </p:pic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42AB0CB0-E83F-0C92-30EE-0C8072F5FEA7}"/>
              </a:ext>
            </a:extLst>
          </p:cNvPr>
          <p:cNvSpPr/>
          <p:nvPr/>
        </p:nvSpPr>
        <p:spPr>
          <a:xfrm>
            <a:off x="2267258" y="586041"/>
            <a:ext cx="2359701" cy="1217869"/>
          </a:xfrm>
          <a:prstGeom prst="wedgeRoundRectCallout">
            <a:avLst>
              <a:gd name="adj1" fmla="val -66744"/>
              <a:gd name="adj2" fmla="val 39649"/>
              <a:gd name="adj3" fmla="val 16667"/>
            </a:avLst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Speech bubble text – replace with any character head.</a:t>
            </a:r>
          </a:p>
        </p:txBody>
      </p:sp>
      <p:sp>
        <p:nvSpPr>
          <p:cNvPr id="34" name="Rounded Rectangular Callout 33">
            <a:extLst>
              <a:ext uri="{FF2B5EF4-FFF2-40B4-BE49-F238E27FC236}">
                <a16:creationId xmlns:a16="http://schemas.microsoft.com/office/drawing/2014/main" id="{AC53C890-863F-82C6-BA3F-F0A6E46977D7}"/>
              </a:ext>
            </a:extLst>
          </p:cNvPr>
          <p:cNvSpPr/>
          <p:nvPr/>
        </p:nvSpPr>
        <p:spPr>
          <a:xfrm>
            <a:off x="3782715" y="2211131"/>
            <a:ext cx="2359701" cy="1217869"/>
          </a:xfrm>
          <a:prstGeom prst="wedgeRoundRectCallout">
            <a:avLst>
              <a:gd name="adj1" fmla="val 67174"/>
              <a:gd name="adj2" fmla="val 38545"/>
              <a:gd name="adj3" fmla="val 16667"/>
            </a:avLst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Speech bubble text – replace with any character head.</a:t>
            </a:r>
          </a:p>
        </p:txBody>
      </p:sp>
      <p:pic>
        <p:nvPicPr>
          <p:cNvPr id="36" name="Picture 35" descr="A cartoon of a turtle&#10;&#10;Description automatically generated">
            <a:extLst>
              <a:ext uri="{FF2B5EF4-FFF2-40B4-BE49-F238E27FC236}">
                <a16:creationId xmlns:a16="http://schemas.microsoft.com/office/drawing/2014/main" id="{8E02C5F6-8D3F-D180-0BFE-7D21D5954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756" y="4381358"/>
            <a:ext cx="1820257" cy="1217870"/>
          </a:xfrm>
          <a:prstGeom prst="rect">
            <a:avLst/>
          </a:prstGeom>
        </p:spPr>
      </p:pic>
      <p:pic>
        <p:nvPicPr>
          <p:cNvPr id="38" name="Picture 37" descr="A cartoon of a duck&#10;&#10;Description automatically generated">
            <a:extLst>
              <a:ext uri="{FF2B5EF4-FFF2-40B4-BE49-F238E27FC236}">
                <a16:creationId xmlns:a16="http://schemas.microsoft.com/office/drawing/2014/main" id="{3698412D-1EFB-235B-BCAA-E4CE90B65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8" y="4255782"/>
            <a:ext cx="1104674" cy="1469023"/>
          </a:xfrm>
          <a:prstGeom prst="rect">
            <a:avLst/>
          </a:prstGeom>
        </p:spPr>
      </p:pic>
      <p:pic>
        <p:nvPicPr>
          <p:cNvPr id="40" name="Picture 39" descr="A cartoon bee with black background&#10;&#10;Description automatically generated">
            <a:extLst>
              <a:ext uri="{FF2B5EF4-FFF2-40B4-BE49-F238E27FC236}">
                <a16:creationId xmlns:a16="http://schemas.microsoft.com/office/drawing/2014/main" id="{00E935AE-EAD0-4EDD-586E-42E86C6C28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8493" y="4326379"/>
            <a:ext cx="1222573" cy="1331731"/>
          </a:xfrm>
          <a:prstGeom prst="rect">
            <a:avLst/>
          </a:prstGeom>
        </p:spPr>
      </p:pic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94EC69B3-4220-1A63-924C-9F2DE847E338}"/>
              </a:ext>
            </a:extLst>
          </p:cNvPr>
          <p:cNvSpPr/>
          <p:nvPr/>
        </p:nvSpPr>
        <p:spPr>
          <a:xfrm>
            <a:off x="1088212" y="5960879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Bee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DAAF3657-2184-3B3F-5CCB-0CA10F3F480D}"/>
              </a:ext>
            </a:extLst>
          </p:cNvPr>
          <p:cNvSpPr/>
          <p:nvPr/>
        </p:nvSpPr>
        <p:spPr>
          <a:xfrm>
            <a:off x="3569479" y="5960879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Diddy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ADB064F-D0BC-0E4A-A805-EFD2635A2A18}"/>
              </a:ext>
            </a:extLst>
          </p:cNvPr>
          <p:cNvSpPr/>
          <p:nvPr/>
        </p:nvSpPr>
        <p:spPr>
          <a:xfrm>
            <a:off x="6050746" y="5960879"/>
            <a:ext cx="1252331" cy="3110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893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2B61"/>
                </a:solidFill>
              </a:rPr>
              <a:t>Tiny</a:t>
            </a:r>
          </a:p>
        </p:txBody>
      </p:sp>
    </p:spTree>
    <p:extLst>
      <p:ext uri="{BB962C8B-B14F-4D97-AF65-F5344CB8AC3E}">
        <p14:creationId xmlns:p14="http://schemas.microsoft.com/office/powerpoint/2010/main" val="3947130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1D4B20-E75A-E32E-47CE-B28045CF0317}"/>
              </a:ext>
            </a:extLst>
          </p:cNvPr>
          <p:cNvGrpSpPr/>
          <p:nvPr/>
        </p:nvGrpSpPr>
        <p:grpSpPr>
          <a:xfrm>
            <a:off x="682798" y="799829"/>
            <a:ext cx="2498576" cy="2448272"/>
            <a:chOff x="268171" y="249049"/>
            <a:chExt cx="2498576" cy="244827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A9B6E68-D37A-D74F-CBA4-191D72A7A827}"/>
                </a:ext>
              </a:extLst>
            </p:cNvPr>
            <p:cNvSpPr/>
            <p:nvPr/>
          </p:nvSpPr>
          <p:spPr>
            <a:xfrm>
              <a:off x="1081963" y="249049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rgbClr val="002B61"/>
                  </a:solidFill>
                </a:rPr>
                <a:t>27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2FEC695-AE42-5ECC-40A8-26A9CBB2352C}"/>
                </a:ext>
              </a:extLst>
            </p:cNvPr>
            <p:cNvSpPr/>
            <p:nvPr/>
          </p:nvSpPr>
          <p:spPr>
            <a:xfrm>
              <a:off x="268171" y="1782921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rgbClr val="002B61"/>
                  </a:solidFill>
                </a:rPr>
                <a:t>20</a:t>
              </a:r>
              <a:endParaRPr lang="en-GB" sz="2800" dirty="0">
                <a:solidFill>
                  <a:srgbClr val="002B61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04CFE05-C808-92DA-C7B4-8996D2841424}"/>
                </a:ext>
              </a:extLst>
            </p:cNvPr>
            <p:cNvSpPr/>
            <p:nvPr/>
          </p:nvSpPr>
          <p:spPr>
            <a:xfrm>
              <a:off x="1852347" y="1782921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rgbClr val="002B61"/>
                  </a:solidFill>
                </a:rPr>
                <a:t>7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BA1BF51-209A-E85E-5F6C-51D18ADE2274}"/>
                </a:ext>
              </a:extLst>
            </p:cNvPr>
            <p:cNvCxnSpPr>
              <a:stCxn id="3" idx="3"/>
            </p:cNvCxnSpPr>
            <p:nvPr/>
          </p:nvCxnSpPr>
          <p:spPr>
            <a:xfrm flipH="1">
              <a:off x="844235" y="1029538"/>
              <a:ext cx="371639" cy="753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19DA71C-CCB5-C249-C39E-28D3B24F6E31}"/>
                </a:ext>
              </a:extLst>
            </p:cNvPr>
            <p:cNvCxnSpPr>
              <a:stCxn id="3" idx="5"/>
            </p:cNvCxnSpPr>
            <p:nvPr/>
          </p:nvCxnSpPr>
          <p:spPr>
            <a:xfrm>
              <a:off x="1862452" y="1029537"/>
              <a:ext cx="349935" cy="756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421F37A-CCA2-6E46-AD94-5146FE20A33B}"/>
              </a:ext>
            </a:extLst>
          </p:cNvPr>
          <p:cNvGrpSpPr/>
          <p:nvPr/>
        </p:nvGrpSpPr>
        <p:grpSpPr>
          <a:xfrm>
            <a:off x="4403055" y="720577"/>
            <a:ext cx="3119145" cy="2527524"/>
            <a:chOff x="4671511" y="249049"/>
            <a:chExt cx="3119145" cy="252752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1A6B6CC-190D-A660-5290-FC753B1DCC65}"/>
                </a:ext>
              </a:extLst>
            </p:cNvPr>
            <p:cNvSpPr/>
            <p:nvPr/>
          </p:nvSpPr>
          <p:spPr>
            <a:xfrm>
              <a:off x="5745832" y="249049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002B61"/>
                  </a:solidFill>
                </a:rPr>
                <a:t>342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3234F31-4CAB-C0BD-0D99-CEC7AE5629D8}"/>
                </a:ext>
              </a:extLst>
            </p:cNvPr>
            <p:cNvSpPr/>
            <p:nvPr/>
          </p:nvSpPr>
          <p:spPr>
            <a:xfrm>
              <a:off x="4671511" y="1686594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002B61"/>
                  </a:solidFill>
                </a:rPr>
                <a:t>300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936FFB-9F7B-0387-2A07-744EBCD2D146}"/>
                </a:ext>
              </a:extLst>
            </p:cNvPr>
            <p:cNvSpPr/>
            <p:nvPr/>
          </p:nvSpPr>
          <p:spPr>
            <a:xfrm>
              <a:off x="6876256" y="1700808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002B61"/>
                  </a:solidFill>
                </a:rPr>
                <a:t>2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135598C-5C05-4861-3AE0-BC3C81380A9A}"/>
                </a:ext>
              </a:extLst>
            </p:cNvPr>
            <p:cNvCxnSpPr>
              <a:stCxn id="9" idx="3"/>
            </p:cNvCxnSpPr>
            <p:nvPr/>
          </p:nvCxnSpPr>
          <p:spPr>
            <a:xfrm flipH="1">
              <a:off x="5292080" y="1029538"/>
              <a:ext cx="587663" cy="68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2820F0-57F4-275E-C9B7-778DFB137B61}"/>
                </a:ext>
              </a:extLst>
            </p:cNvPr>
            <p:cNvCxnSpPr>
              <a:stCxn id="9" idx="5"/>
            </p:cNvCxnSpPr>
            <p:nvPr/>
          </p:nvCxnSpPr>
          <p:spPr>
            <a:xfrm>
              <a:off x="6526321" y="1029538"/>
              <a:ext cx="637967" cy="72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17C577E-1F36-6D25-00B3-E51EE6F9D5BD}"/>
                </a:ext>
              </a:extLst>
            </p:cNvPr>
            <p:cNvSpPr/>
            <p:nvPr/>
          </p:nvSpPr>
          <p:spPr>
            <a:xfrm>
              <a:off x="5745832" y="1862173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rgbClr val="002B61"/>
                  </a:solidFill>
                </a:rPr>
                <a:t>40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AE8AF0A-9FFF-9A9C-F9A1-3DBEF618614C}"/>
                </a:ext>
              </a:extLst>
            </p:cNvPr>
            <p:cNvCxnSpPr/>
            <p:nvPr/>
          </p:nvCxnSpPr>
          <p:spPr>
            <a:xfrm>
              <a:off x="6203032" y="1163449"/>
              <a:ext cx="0" cy="68975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8" name="Table 28">
            <a:extLst>
              <a:ext uri="{FF2B5EF4-FFF2-40B4-BE49-F238E27FC236}">
                <a16:creationId xmlns:a16="http://schemas.microsoft.com/office/drawing/2014/main" id="{48D3BAC6-53B8-391B-6701-0A01A4F27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90730"/>
              </p:ext>
            </p:extLst>
          </p:nvPr>
        </p:nvGraphicFramePr>
        <p:xfrm>
          <a:off x="682798" y="3994125"/>
          <a:ext cx="6095999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1974827596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4209656806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685558396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902676028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02580339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79343297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760966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HTh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Tth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B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9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F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8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70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16740"/>
                  </a:ext>
                </a:extLst>
              </a:tr>
            </a:tbl>
          </a:graphicData>
        </a:graphic>
      </p:graphicFrame>
      <p:sp>
        <p:nvSpPr>
          <p:cNvPr id="29" name="Oval 28">
            <a:extLst>
              <a:ext uri="{FF2B5EF4-FFF2-40B4-BE49-F238E27FC236}">
                <a16:creationId xmlns:a16="http://schemas.microsoft.com/office/drawing/2014/main" id="{902BAFB9-0398-0C0C-42ED-971D2BDC1E8F}"/>
              </a:ext>
            </a:extLst>
          </p:cNvPr>
          <p:cNvSpPr/>
          <p:nvPr/>
        </p:nvSpPr>
        <p:spPr>
          <a:xfrm>
            <a:off x="790203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FBCA633-A5CD-7F77-9DA6-F3974DD93F15}"/>
              </a:ext>
            </a:extLst>
          </p:cNvPr>
          <p:cNvSpPr/>
          <p:nvPr/>
        </p:nvSpPr>
        <p:spPr>
          <a:xfrm>
            <a:off x="790203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A068312-86AB-112D-70FB-632C2AD3BD77}"/>
              </a:ext>
            </a:extLst>
          </p:cNvPr>
          <p:cNvSpPr/>
          <p:nvPr/>
        </p:nvSpPr>
        <p:spPr>
          <a:xfrm>
            <a:off x="790203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6F71904-29F5-838F-AE3A-DDBE59E426F8}"/>
              </a:ext>
            </a:extLst>
          </p:cNvPr>
          <p:cNvSpPr/>
          <p:nvPr/>
        </p:nvSpPr>
        <p:spPr>
          <a:xfrm>
            <a:off x="790203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2AE80CB-63A3-E391-9C55-43FDE450DC2D}"/>
              </a:ext>
            </a:extLst>
          </p:cNvPr>
          <p:cNvSpPr/>
          <p:nvPr/>
        </p:nvSpPr>
        <p:spPr>
          <a:xfrm>
            <a:off x="790203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AB029D9-545D-2903-C776-C582D0265737}"/>
              </a:ext>
            </a:extLst>
          </p:cNvPr>
          <p:cNvSpPr/>
          <p:nvPr/>
        </p:nvSpPr>
        <p:spPr>
          <a:xfrm>
            <a:off x="1167084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9A9D701-B522-D314-129E-49EC579E0226}"/>
              </a:ext>
            </a:extLst>
          </p:cNvPr>
          <p:cNvSpPr/>
          <p:nvPr/>
        </p:nvSpPr>
        <p:spPr>
          <a:xfrm>
            <a:off x="1167084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66A9758-AA1D-CF14-8C24-ABD17F2CCB5C}"/>
              </a:ext>
            </a:extLst>
          </p:cNvPr>
          <p:cNvSpPr/>
          <p:nvPr/>
        </p:nvSpPr>
        <p:spPr>
          <a:xfrm>
            <a:off x="1167084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DC43ED1-25D1-444F-5753-8AA94D0BB1C8}"/>
              </a:ext>
            </a:extLst>
          </p:cNvPr>
          <p:cNvSpPr/>
          <p:nvPr/>
        </p:nvSpPr>
        <p:spPr>
          <a:xfrm>
            <a:off x="1167084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F0624B6-AD1B-07A6-0FD3-D5B8D261F584}"/>
              </a:ext>
            </a:extLst>
          </p:cNvPr>
          <p:cNvSpPr/>
          <p:nvPr/>
        </p:nvSpPr>
        <p:spPr>
          <a:xfrm>
            <a:off x="1167084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09D512B-789E-C793-3961-EAEF27B402C2}"/>
              </a:ext>
            </a:extLst>
          </p:cNvPr>
          <p:cNvSpPr/>
          <p:nvPr/>
        </p:nvSpPr>
        <p:spPr>
          <a:xfrm>
            <a:off x="1660301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857FBF3-F312-A95E-88DF-7B9091B4BE98}"/>
              </a:ext>
            </a:extLst>
          </p:cNvPr>
          <p:cNvSpPr/>
          <p:nvPr/>
        </p:nvSpPr>
        <p:spPr>
          <a:xfrm>
            <a:off x="1660301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FEB74A0-F946-CCE3-DCE4-BA0352970C10}"/>
              </a:ext>
            </a:extLst>
          </p:cNvPr>
          <p:cNvSpPr/>
          <p:nvPr/>
        </p:nvSpPr>
        <p:spPr>
          <a:xfrm>
            <a:off x="1660301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3D98ADA-9894-D2B7-703B-C5AF411035A6}"/>
              </a:ext>
            </a:extLst>
          </p:cNvPr>
          <p:cNvSpPr/>
          <p:nvPr/>
        </p:nvSpPr>
        <p:spPr>
          <a:xfrm>
            <a:off x="1660301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62488F1-ECCA-4655-93CC-22245D24F725}"/>
              </a:ext>
            </a:extLst>
          </p:cNvPr>
          <p:cNvSpPr/>
          <p:nvPr/>
        </p:nvSpPr>
        <p:spPr>
          <a:xfrm>
            <a:off x="1660301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D1A4789-1C21-8E72-1B3D-566884BFD562}"/>
              </a:ext>
            </a:extLst>
          </p:cNvPr>
          <p:cNvSpPr/>
          <p:nvPr/>
        </p:nvSpPr>
        <p:spPr>
          <a:xfrm>
            <a:off x="2037182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AA86B49-06E6-22CD-DFB6-CCE850D56B19}"/>
              </a:ext>
            </a:extLst>
          </p:cNvPr>
          <p:cNvSpPr/>
          <p:nvPr/>
        </p:nvSpPr>
        <p:spPr>
          <a:xfrm>
            <a:off x="2037182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01D260F-BB72-2052-2DD0-4B1981EF9460}"/>
              </a:ext>
            </a:extLst>
          </p:cNvPr>
          <p:cNvSpPr/>
          <p:nvPr/>
        </p:nvSpPr>
        <p:spPr>
          <a:xfrm>
            <a:off x="2037182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CA5B8CC-6BC1-8101-9675-67C54F700454}"/>
              </a:ext>
            </a:extLst>
          </p:cNvPr>
          <p:cNvSpPr/>
          <p:nvPr/>
        </p:nvSpPr>
        <p:spPr>
          <a:xfrm>
            <a:off x="2037182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9FF4F83-45D3-599C-FDD5-662E7F62FFB2}"/>
              </a:ext>
            </a:extLst>
          </p:cNvPr>
          <p:cNvSpPr/>
          <p:nvPr/>
        </p:nvSpPr>
        <p:spPr>
          <a:xfrm>
            <a:off x="2037182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944791D-2B61-CF3D-B632-BDD2AA87CE5D}"/>
              </a:ext>
            </a:extLst>
          </p:cNvPr>
          <p:cNvSpPr/>
          <p:nvPr/>
        </p:nvSpPr>
        <p:spPr>
          <a:xfrm>
            <a:off x="2530399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4C8A943-BD3E-AD35-9279-725313F40F97}"/>
              </a:ext>
            </a:extLst>
          </p:cNvPr>
          <p:cNvSpPr/>
          <p:nvPr/>
        </p:nvSpPr>
        <p:spPr>
          <a:xfrm>
            <a:off x="2530399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1770815-55E8-A244-4E65-E98528E0204C}"/>
              </a:ext>
            </a:extLst>
          </p:cNvPr>
          <p:cNvSpPr/>
          <p:nvPr/>
        </p:nvSpPr>
        <p:spPr>
          <a:xfrm>
            <a:off x="2530399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E2F9611-0B08-959F-85F9-75C0E3EF9B0F}"/>
              </a:ext>
            </a:extLst>
          </p:cNvPr>
          <p:cNvSpPr/>
          <p:nvPr/>
        </p:nvSpPr>
        <p:spPr>
          <a:xfrm>
            <a:off x="2530399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B265485-0403-B4FF-D89A-6BDFC3396DB3}"/>
              </a:ext>
            </a:extLst>
          </p:cNvPr>
          <p:cNvSpPr/>
          <p:nvPr/>
        </p:nvSpPr>
        <p:spPr>
          <a:xfrm>
            <a:off x="2530399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B3AC5B0-40F0-5214-C90E-4F03C477DC96}"/>
              </a:ext>
            </a:extLst>
          </p:cNvPr>
          <p:cNvSpPr/>
          <p:nvPr/>
        </p:nvSpPr>
        <p:spPr>
          <a:xfrm>
            <a:off x="2907280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DE1C4A7-D27C-A733-6038-D7628F77F784}"/>
              </a:ext>
            </a:extLst>
          </p:cNvPr>
          <p:cNvSpPr/>
          <p:nvPr/>
        </p:nvSpPr>
        <p:spPr>
          <a:xfrm>
            <a:off x="2907280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628BDAA-D660-8512-A0A9-BFFF53D970DF}"/>
              </a:ext>
            </a:extLst>
          </p:cNvPr>
          <p:cNvSpPr/>
          <p:nvPr/>
        </p:nvSpPr>
        <p:spPr>
          <a:xfrm>
            <a:off x="2907280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AD30849-75B6-CFAE-8F60-8A6805CB0C85}"/>
              </a:ext>
            </a:extLst>
          </p:cNvPr>
          <p:cNvSpPr/>
          <p:nvPr/>
        </p:nvSpPr>
        <p:spPr>
          <a:xfrm>
            <a:off x="2907280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57238B7-1A41-2A6C-F08B-E0B4311DD962}"/>
              </a:ext>
            </a:extLst>
          </p:cNvPr>
          <p:cNvSpPr/>
          <p:nvPr/>
        </p:nvSpPr>
        <p:spPr>
          <a:xfrm>
            <a:off x="2907280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620728B-94EA-A45B-3D5C-F5E0E29EFDEB}"/>
              </a:ext>
            </a:extLst>
          </p:cNvPr>
          <p:cNvSpPr/>
          <p:nvPr/>
        </p:nvSpPr>
        <p:spPr>
          <a:xfrm>
            <a:off x="3400497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6FB8F8C2-D378-9477-385F-CDB0EF154F27}"/>
              </a:ext>
            </a:extLst>
          </p:cNvPr>
          <p:cNvSpPr/>
          <p:nvPr/>
        </p:nvSpPr>
        <p:spPr>
          <a:xfrm>
            <a:off x="3400497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76962F1-1BF5-59EF-B48F-EAB955A4FF92}"/>
              </a:ext>
            </a:extLst>
          </p:cNvPr>
          <p:cNvSpPr/>
          <p:nvPr/>
        </p:nvSpPr>
        <p:spPr>
          <a:xfrm>
            <a:off x="3400497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79480CA-C9BD-4A2E-2C25-0001EC1546E1}"/>
              </a:ext>
            </a:extLst>
          </p:cNvPr>
          <p:cNvSpPr/>
          <p:nvPr/>
        </p:nvSpPr>
        <p:spPr>
          <a:xfrm>
            <a:off x="3400497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8E809AD-9CD5-38B7-6749-2B6808098D2B}"/>
              </a:ext>
            </a:extLst>
          </p:cNvPr>
          <p:cNvSpPr/>
          <p:nvPr/>
        </p:nvSpPr>
        <p:spPr>
          <a:xfrm>
            <a:off x="3400497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6889E0A-9062-8366-C53C-67FCCC70F190}"/>
              </a:ext>
            </a:extLst>
          </p:cNvPr>
          <p:cNvSpPr/>
          <p:nvPr/>
        </p:nvSpPr>
        <p:spPr>
          <a:xfrm>
            <a:off x="3777378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BF4972B9-1899-B3CD-C01F-A8A31125411A}"/>
              </a:ext>
            </a:extLst>
          </p:cNvPr>
          <p:cNvSpPr/>
          <p:nvPr/>
        </p:nvSpPr>
        <p:spPr>
          <a:xfrm>
            <a:off x="3777378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FA00118-5E5D-4527-D0AA-1D0CD8A7F887}"/>
              </a:ext>
            </a:extLst>
          </p:cNvPr>
          <p:cNvSpPr/>
          <p:nvPr/>
        </p:nvSpPr>
        <p:spPr>
          <a:xfrm>
            <a:off x="3777378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1DDBE6C-9CBE-E763-EB8C-B364B5B28163}"/>
              </a:ext>
            </a:extLst>
          </p:cNvPr>
          <p:cNvSpPr/>
          <p:nvPr/>
        </p:nvSpPr>
        <p:spPr>
          <a:xfrm>
            <a:off x="3777378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BC43E75-C09F-0D97-FB32-941DA6CEB716}"/>
              </a:ext>
            </a:extLst>
          </p:cNvPr>
          <p:cNvSpPr/>
          <p:nvPr/>
        </p:nvSpPr>
        <p:spPr>
          <a:xfrm>
            <a:off x="3777378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DF0865E-F962-9E87-A6E0-992C31D3FD27}"/>
              </a:ext>
            </a:extLst>
          </p:cNvPr>
          <p:cNvSpPr/>
          <p:nvPr/>
        </p:nvSpPr>
        <p:spPr>
          <a:xfrm>
            <a:off x="4270595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1E516AD-8149-1174-AF63-C334FB3A7FF9}"/>
              </a:ext>
            </a:extLst>
          </p:cNvPr>
          <p:cNvSpPr/>
          <p:nvPr/>
        </p:nvSpPr>
        <p:spPr>
          <a:xfrm>
            <a:off x="4270595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A367696-DF7D-FD5B-9321-91516094A62D}"/>
              </a:ext>
            </a:extLst>
          </p:cNvPr>
          <p:cNvSpPr/>
          <p:nvPr/>
        </p:nvSpPr>
        <p:spPr>
          <a:xfrm>
            <a:off x="4270595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16B3533-6343-C065-A537-67E799D95080}"/>
              </a:ext>
            </a:extLst>
          </p:cNvPr>
          <p:cNvSpPr/>
          <p:nvPr/>
        </p:nvSpPr>
        <p:spPr>
          <a:xfrm>
            <a:off x="4270595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424E593-1847-7EC7-FAC0-ACF28F791575}"/>
              </a:ext>
            </a:extLst>
          </p:cNvPr>
          <p:cNvSpPr/>
          <p:nvPr/>
        </p:nvSpPr>
        <p:spPr>
          <a:xfrm>
            <a:off x="4270595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138847D-7250-4873-05E5-2F1D17D31F56}"/>
              </a:ext>
            </a:extLst>
          </p:cNvPr>
          <p:cNvSpPr/>
          <p:nvPr/>
        </p:nvSpPr>
        <p:spPr>
          <a:xfrm>
            <a:off x="4647476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58E7E9A-C441-BC9F-4B48-A76D5FC94A4E}"/>
              </a:ext>
            </a:extLst>
          </p:cNvPr>
          <p:cNvSpPr/>
          <p:nvPr/>
        </p:nvSpPr>
        <p:spPr>
          <a:xfrm>
            <a:off x="4647476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C44D724-FCB1-178F-8F47-C311CAE73911}"/>
              </a:ext>
            </a:extLst>
          </p:cNvPr>
          <p:cNvSpPr/>
          <p:nvPr/>
        </p:nvSpPr>
        <p:spPr>
          <a:xfrm>
            <a:off x="4647476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CE5EFE5-353C-84AE-41C6-A1A4B6FAB2FD}"/>
              </a:ext>
            </a:extLst>
          </p:cNvPr>
          <p:cNvSpPr/>
          <p:nvPr/>
        </p:nvSpPr>
        <p:spPr>
          <a:xfrm>
            <a:off x="4647476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055FC35-B953-3835-06CB-A69CA32FC982}"/>
              </a:ext>
            </a:extLst>
          </p:cNvPr>
          <p:cNvSpPr/>
          <p:nvPr/>
        </p:nvSpPr>
        <p:spPr>
          <a:xfrm>
            <a:off x="4647476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7667478F-CB40-DB3E-C851-4CD5618B1B15}"/>
              </a:ext>
            </a:extLst>
          </p:cNvPr>
          <p:cNvSpPr/>
          <p:nvPr/>
        </p:nvSpPr>
        <p:spPr>
          <a:xfrm>
            <a:off x="5140693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9CC9C468-50C9-A569-6411-3E500EDB7015}"/>
              </a:ext>
            </a:extLst>
          </p:cNvPr>
          <p:cNvSpPr/>
          <p:nvPr/>
        </p:nvSpPr>
        <p:spPr>
          <a:xfrm>
            <a:off x="5140693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2ACF41D-347F-FF4C-1898-9CEAED688C86}"/>
              </a:ext>
            </a:extLst>
          </p:cNvPr>
          <p:cNvSpPr/>
          <p:nvPr/>
        </p:nvSpPr>
        <p:spPr>
          <a:xfrm>
            <a:off x="5140693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C2DF65E-85A6-CB22-3C5F-5B0B3578B58A}"/>
              </a:ext>
            </a:extLst>
          </p:cNvPr>
          <p:cNvSpPr/>
          <p:nvPr/>
        </p:nvSpPr>
        <p:spPr>
          <a:xfrm>
            <a:off x="5140693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50CEC68-AE89-39FD-E2FD-2FDE8D3FBFAA}"/>
              </a:ext>
            </a:extLst>
          </p:cNvPr>
          <p:cNvSpPr/>
          <p:nvPr/>
        </p:nvSpPr>
        <p:spPr>
          <a:xfrm>
            <a:off x="5140693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099A7E3-00E7-DA23-6973-6D43677C2483}"/>
              </a:ext>
            </a:extLst>
          </p:cNvPr>
          <p:cNvSpPr/>
          <p:nvPr/>
        </p:nvSpPr>
        <p:spPr>
          <a:xfrm>
            <a:off x="5517574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18B48810-740A-27BA-DA82-7A458C746801}"/>
              </a:ext>
            </a:extLst>
          </p:cNvPr>
          <p:cNvSpPr/>
          <p:nvPr/>
        </p:nvSpPr>
        <p:spPr>
          <a:xfrm>
            <a:off x="5517574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148D201A-C5D9-F245-AB6B-9861593F8589}"/>
              </a:ext>
            </a:extLst>
          </p:cNvPr>
          <p:cNvSpPr/>
          <p:nvPr/>
        </p:nvSpPr>
        <p:spPr>
          <a:xfrm>
            <a:off x="5517574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A4CACDA1-EC8D-9250-F16A-F1D3BDA9D21A}"/>
              </a:ext>
            </a:extLst>
          </p:cNvPr>
          <p:cNvSpPr/>
          <p:nvPr/>
        </p:nvSpPr>
        <p:spPr>
          <a:xfrm>
            <a:off x="5517574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68735B6-F0B4-DF48-112B-B7BCDBAD4B84}"/>
              </a:ext>
            </a:extLst>
          </p:cNvPr>
          <p:cNvSpPr/>
          <p:nvPr/>
        </p:nvSpPr>
        <p:spPr>
          <a:xfrm>
            <a:off x="5517574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F78C67A-C276-33A4-3C37-BB05B136EFE8}"/>
              </a:ext>
            </a:extLst>
          </p:cNvPr>
          <p:cNvSpPr/>
          <p:nvPr/>
        </p:nvSpPr>
        <p:spPr>
          <a:xfrm>
            <a:off x="6010791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A5B35C4-1004-BA8D-D750-4EB369303F20}"/>
              </a:ext>
            </a:extLst>
          </p:cNvPr>
          <p:cNvSpPr/>
          <p:nvPr/>
        </p:nvSpPr>
        <p:spPr>
          <a:xfrm>
            <a:off x="6010791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B34A4B19-18BC-CC2F-4A78-C7F2A076E9EA}"/>
              </a:ext>
            </a:extLst>
          </p:cNvPr>
          <p:cNvSpPr/>
          <p:nvPr/>
        </p:nvSpPr>
        <p:spPr>
          <a:xfrm>
            <a:off x="6010791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A81D5B8F-4091-F338-8CAB-5DFCBEC5D7C7}"/>
              </a:ext>
            </a:extLst>
          </p:cNvPr>
          <p:cNvSpPr/>
          <p:nvPr/>
        </p:nvSpPr>
        <p:spPr>
          <a:xfrm>
            <a:off x="6010791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0918330-A7B2-87AA-FB81-A1C9896448FA}"/>
              </a:ext>
            </a:extLst>
          </p:cNvPr>
          <p:cNvSpPr/>
          <p:nvPr/>
        </p:nvSpPr>
        <p:spPr>
          <a:xfrm>
            <a:off x="6010791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ECF70A6D-400A-4FBA-0A8C-CD223E05F32C}"/>
              </a:ext>
            </a:extLst>
          </p:cNvPr>
          <p:cNvSpPr/>
          <p:nvPr/>
        </p:nvSpPr>
        <p:spPr>
          <a:xfrm>
            <a:off x="6387672" y="4430115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73A1D2C-173A-F4D1-C459-CC2B6E527383}"/>
              </a:ext>
            </a:extLst>
          </p:cNvPr>
          <p:cNvSpPr/>
          <p:nvPr/>
        </p:nvSpPr>
        <p:spPr>
          <a:xfrm>
            <a:off x="6387672" y="474776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04F3588D-B604-9ED3-242A-A6141B3F1828}"/>
              </a:ext>
            </a:extLst>
          </p:cNvPr>
          <p:cNvSpPr/>
          <p:nvPr/>
        </p:nvSpPr>
        <p:spPr>
          <a:xfrm>
            <a:off x="6387672" y="5065421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0DC5FED-C758-5BD4-1701-B90A4052E517}"/>
              </a:ext>
            </a:extLst>
          </p:cNvPr>
          <p:cNvSpPr/>
          <p:nvPr/>
        </p:nvSpPr>
        <p:spPr>
          <a:xfrm>
            <a:off x="6387672" y="5383074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C504A42-99B6-87EF-64B2-BD4D436C64AC}"/>
              </a:ext>
            </a:extLst>
          </p:cNvPr>
          <p:cNvSpPr/>
          <p:nvPr/>
        </p:nvSpPr>
        <p:spPr>
          <a:xfrm>
            <a:off x="6387672" y="5700728"/>
            <a:ext cx="290740" cy="29074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85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yellow circle with white text&#10;&#10;Description automatically generated">
            <a:extLst>
              <a:ext uri="{FF2B5EF4-FFF2-40B4-BE49-F238E27FC236}">
                <a16:creationId xmlns:a16="http://schemas.microsoft.com/office/drawing/2014/main" id="{D211F172-5295-F115-2C83-BF94DA0B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827" y="353292"/>
            <a:ext cx="817984" cy="797836"/>
          </a:xfrm>
          <a:prstGeom prst="rect">
            <a:avLst/>
          </a:prstGeom>
        </p:spPr>
      </p:pic>
      <p:pic>
        <p:nvPicPr>
          <p:cNvPr id="19" name="Picture 18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0EFA5962-36F5-3BF2-E674-40766B74E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917" y="353292"/>
            <a:ext cx="817984" cy="797836"/>
          </a:xfrm>
          <a:prstGeom prst="rect">
            <a:avLst/>
          </a:prstGeom>
        </p:spPr>
      </p:pic>
      <p:pic>
        <p:nvPicPr>
          <p:cNvPr id="21" name="Picture 20" descr="A blue circle with white numbers&#10;&#10;Description automatically generated">
            <a:extLst>
              <a:ext uri="{FF2B5EF4-FFF2-40B4-BE49-F238E27FC236}">
                <a16:creationId xmlns:a16="http://schemas.microsoft.com/office/drawing/2014/main" id="{6E29F0D2-543C-4D96-8674-7E8375DE2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340" y="391885"/>
            <a:ext cx="817984" cy="797836"/>
          </a:xfrm>
          <a:prstGeom prst="rect">
            <a:avLst/>
          </a:prstGeom>
        </p:spPr>
      </p:pic>
      <p:pic>
        <p:nvPicPr>
          <p:cNvPr id="23" name="Picture 22" descr="A yellow circle with white numbers and a black background&#10;&#10;Description automatically generated">
            <a:extLst>
              <a:ext uri="{FF2B5EF4-FFF2-40B4-BE49-F238E27FC236}">
                <a16:creationId xmlns:a16="http://schemas.microsoft.com/office/drawing/2014/main" id="{AC1B5310-AF41-0249-66E8-10B442A07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745" y="1161557"/>
            <a:ext cx="817984" cy="797836"/>
          </a:xfrm>
          <a:prstGeom prst="rect">
            <a:avLst/>
          </a:prstGeom>
        </p:spPr>
      </p:pic>
      <p:pic>
        <p:nvPicPr>
          <p:cNvPr id="25" name="Picture 24" descr="A green circle with white numbers&#10;&#10;Description automatically generated">
            <a:extLst>
              <a:ext uri="{FF2B5EF4-FFF2-40B4-BE49-F238E27FC236}">
                <a16:creationId xmlns:a16="http://schemas.microsoft.com/office/drawing/2014/main" id="{863E22F7-E03C-ABD7-A91C-D389C091D2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918" y="1161557"/>
            <a:ext cx="817984" cy="797836"/>
          </a:xfrm>
          <a:prstGeom prst="rect">
            <a:avLst/>
          </a:prstGeom>
        </p:spPr>
      </p:pic>
      <p:pic>
        <p:nvPicPr>
          <p:cNvPr id="27" name="Picture 26" descr="A blue circle with white numbers and a black background&#10;&#10;Description automatically generated">
            <a:extLst>
              <a:ext uri="{FF2B5EF4-FFF2-40B4-BE49-F238E27FC236}">
                <a16:creationId xmlns:a16="http://schemas.microsoft.com/office/drawing/2014/main" id="{B6AE53CA-CC02-253A-A095-5424DC6CBD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341" y="1161557"/>
            <a:ext cx="817984" cy="797836"/>
          </a:xfrm>
          <a:prstGeom prst="rect">
            <a:avLst/>
          </a:prstGeom>
        </p:spPr>
      </p:pic>
      <p:pic>
        <p:nvPicPr>
          <p:cNvPr id="34" name="Picture 33" descr="A purple circle with white numbers&#10;&#10;Description automatically generated">
            <a:extLst>
              <a:ext uri="{FF2B5EF4-FFF2-40B4-BE49-F238E27FC236}">
                <a16:creationId xmlns:a16="http://schemas.microsoft.com/office/drawing/2014/main" id="{0B0F8673-11AA-329C-1BEB-A35C18C21A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0266" y="1161557"/>
            <a:ext cx="817984" cy="797836"/>
          </a:xfrm>
          <a:prstGeom prst="rect">
            <a:avLst/>
          </a:prstGeom>
        </p:spPr>
      </p:pic>
      <p:pic>
        <p:nvPicPr>
          <p:cNvPr id="38" name="Picture 37" descr="A white number in a red circle&#10;&#10;Description automatically generated">
            <a:extLst>
              <a:ext uri="{FF2B5EF4-FFF2-40B4-BE49-F238E27FC236}">
                <a16:creationId xmlns:a16="http://schemas.microsoft.com/office/drawing/2014/main" id="{E1FF7051-44C5-F010-9A19-F2E4407A6F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736" y="1969822"/>
            <a:ext cx="817984" cy="797836"/>
          </a:xfrm>
          <a:prstGeom prst="rect">
            <a:avLst/>
          </a:prstGeom>
        </p:spPr>
      </p:pic>
      <p:pic>
        <p:nvPicPr>
          <p:cNvPr id="41" name="Picture 40" descr="A yellow circle with white numbers on it&#10;&#10;Description automatically generated">
            <a:extLst>
              <a:ext uri="{FF2B5EF4-FFF2-40B4-BE49-F238E27FC236}">
                <a16:creationId xmlns:a16="http://schemas.microsoft.com/office/drawing/2014/main" id="{8BBDBF7A-A71D-6052-9918-5504114F25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828" y="1969822"/>
            <a:ext cx="817984" cy="797836"/>
          </a:xfrm>
          <a:prstGeom prst="rect">
            <a:avLst/>
          </a:prstGeom>
        </p:spPr>
      </p:pic>
      <p:pic>
        <p:nvPicPr>
          <p:cNvPr id="43" name="Picture 42" descr="A green circle with white numbers&#10;&#10;Description automatically generated">
            <a:extLst>
              <a:ext uri="{FF2B5EF4-FFF2-40B4-BE49-F238E27FC236}">
                <a16:creationId xmlns:a16="http://schemas.microsoft.com/office/drawing/2014/main" id="{CCDE36FE-C1B4-8AF6-8C41-D227153069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3669" y="1969822"/>
            <a:ext cx="817984" cy="797836"/>
          </a:xfrm>
          <a:prstGeom prst="rect">
            <a:avLst/>
          </a:prstGeom>
        </p:spPr>
      </p:pic>
      <p:pic>
        <p:nvPicPr>
          <p:cNvPr id="108" name="Picture 107" descr="A blue circle with white numbers&#10;&#10;Description automatically generated">
            <a:extLst>
              <a:ext uri="{FF2B5EF4-FFF2-40B4-BE49-F238E27FC236}">
                <a16:creationId xmlns:a16="http://schemas.microsoft.com/office/drawing/2014/main" id="{7FF38A5C-7662-AA05-B760-42119B28E1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79258" y="1969822"/>
            <a:ext cx="817984" cy="797836"/>
          </a:xfrm>
          <a:prstGeom prst="rect">
            <a:avLst/>
          </a:prstGeom>
        </p:spPr>
      </p:pic>
      <p:pic>
        <p:nvPicPr>
          <p:cNvPr id="110" name="Picture 109" descr="A purple circle with white numbers&#10;&#10;Description automatically generated">
            <a:extLst>
              <a:ext uri="{FF2B5EF4-FFF2-40B4-BE49-F238E27FC236}">
                <a16:creationId xmlns:a16="http://schemas.microsoft.com/office/drawing/2014/main" id="{8C0C90C4-B093-8725-5917-8BA31CC98B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72349" y="1969822"/>
            <a:ext cx="817984" cy="797836"/>
          </a:xfrm>
          <a:prstGeom prst="rect">
            <a:avLst/>
          </a:prstGeom>
        </p:spPr>
      </p:pic>
      <p:pic>
        <p:nvPicPr>
          <p:cNvPr id="112" name="Picture 111" descr="A circle with numbers on it&#10;&#10;Description automatically generated">
            <a:extLst>
              <a:ext uri="{FF2B5EF4-FFF2-40B4-BE49-F238E27FC236}">
                <a16:creationId xmlns:a16="http://schemas.microsoft.com/office/drawing/2014/main" id="{DE35CE7F-2C83-76BA-7C76-945FDB8341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17939" y="1969822"/>
            <a:ext cx="817984" cy="797836"/>
          </a:xfrm>
          <a:prstGeom prst="rect">
            <a:avLst/>
          </a:prstGeom>
        </p:spPr>
      </p:pic>
      <p:pic>
        <p:nvPicPr>
          <p:cNvPr id="114" name="Picture 113" descr="A grey circle with white numbers&#10;&#10;Description automatically generated">
            <a:extLst>
              <a:ext uri="{FF2B5EF4-FFF2-40B4-BE49-F238E27FC236}">
                <a16:creationId xmlns:a16="http://schemas.microsoft.com/office/drawing/2014/main" id="{DD0DBB17-63A9-CACF-7DBB-18C3E034964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63529" y="1969822"/>
            <a:ext cx="817984" cy="797836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D67CB63C-2A12-8555-C4F7-D125BB7351B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046" b="98075" l="3815" r="953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0231" y="2325448"/>
            <a:ext cx="1322147" cy="2993744"/>
          </a:xfrm>
          <a:prstGeom prst="rect">
            <a:avLst/>
          </a:prstGeom>
        </p:spPr>
      </p:pic>
      <p:sp>
        <p:nvSpPr>
          <p:cNvPr id="116" name="Oval 115">
            <a:extLst>
              <a:ext uri="{FF2B5EF4-FFF2-40B4-BE49-F238E27FC236}">
                <a16:creationId xmlns:a16="http://schemas.microsoft.com/office/drawing/2014/main" id="{23B05866-49B9-B350-0801-59ADCFC233B7}"/>
              </a:ext>
            </a:extLst>
          </p:cNvPr>
          <p:cNvSpPr/>
          <p:nvPr/>
        </p:nvSpPr>
        <p:spPr>
          <a:xfrm>
            <a:off x="445438" y="3334291"/>
            <a:ext cx="416381" cy="41638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47E85F8F-7198-15B4-83B8-39157DA0BF30}"/>
              </a:ext>
            </a:extLst>
          </p:cNvPr>
          <p:cNvSpPr/>
          <p:nvPr/>
        </p:nvSpPr>
        <p:spPr>
          <a:xfrm>
            <a:off x="1004694" y="3334291"/>
            <a:ext cx="416381" cy="41638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373C5D78-4CC3-B58F-1AD2-E09AD6DD5E97}"/>
              </a:ext>
            </a:extLst>
          </p:cNvPr>
          <p:cNvSpPr/>
          <p:nvPr/>
        </p:nvSpPr>
        <p:spPr>
          <a:xfrm>
            <a:off x="445438" y="3902575"/>
            <a:ext cx="416381" cy="416381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67668D19-4A54-14CB-F337-A54C8DFF05BC}"/>
              </a:ext>
            </a:extLst>
          </p:cNvPr>
          <p:cNvSpPr/>
          <p:nvPr/>
        </p:nvSpPr>
        <p:spPr>
          <a:xfrm>
            <a:off x="1004693" y="3892636"/>
            <a:ext cx="416381" cy="416381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79E0B41-3CF2-AA38-59CB-01C5AD476E31}"/>
              </a:ext>
            </a:extLst>
          </p:cNvPr>
          <p:cNvSpPr/>
          <p:nvPr/>
        </p:nvSpPr>
        <p:spPr>
          <a:xfrm>
            <a:off x="1572939" y="3892636"/>
            <a:ext cx="416381" cy="416381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CC9FECAD-3735-DB04-A3FE-21733B91485C}"/>
              </a:ext>
            </a:extLst>
          </p:cNvPr>
          <p:cNvSpPr/>
          <p:nvPr/>
        </p:nvSpPr>
        <p:spPr>
          <a:xfrm>
            <a:off x="1575463" y="3336555"/>
            <a:ext cx="416381" cy="41638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D53DCDC5-84EE-9B5E-25D2-AA9492FE616F}"/>
              </a:ext>
            </a:extLst>
          </p:cNvPr>
          <p:cNvSpPr/>
          <p:nvPr/>
        </p:nvSpPr>
        <p:spPr>
          <a:xfrm>
            <a:off x="2134719" y="3336555"/>
            <a:ext cx="416381" cy="41638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0B2061BB-CEB0-F522-220E-6B74C23854CD}"/>
              </a:ext>
            </a:extLst>
          </p:cNvPr>
          <p:cNvSpPr/>
          <p:nvPr/>
        </p:nvSpPr>
        <p:spPr>
          <a:xfrm>
            <a:off x="2681738" y="3338819"/>
            <a:ext cx="416381" cy="41638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D7797C9F-54B1-F532-9122-4AB7018BDB5E}"/>
              </a:ext>
            </a:extLst>
          </p:cNvPr>
          <p:cNvSpPr/>
          <p:nvPr/>
        </p:nvSpPr>
        <p:spPr>
          <a:xfrm>
            <a:off x="2134718" y="3892635"/>
            <a:ext cx="416381" cy="41638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1EF7B4BA-F213-A50A-97D6-E3B2EE7D503F}"/>
              </a:ext>
            </a:extLst>
          </p:cNvPr>
          <p:cNvSpPr/>
          <p:nvPr/>
        </p:nvSpPr>
        <p:spPr>
          <a:xfrm>
            <a:off x="2681737" y="3892634"/>
            <a:ext cx="416381" cy="41638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774E4752-EDB6-E569-035E-005E39CD073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082" y="4950976"/>
            <a:ext cx="832117" cy="1038654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948CFB8A-E40F-FA00-E4D0-FAD88F71512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53" y="4824379"/>
            <a:ext cx="1161083" cy="1436914"/>
          </a:xfrm>
          <a:prstGeom prst="rect">
            <a:avLst/>
          </a:prstGeom>
        </p:spPr>
      </p:pic>
      <p:pic>
        <p:nvPicPr>
          <p:cNvPr id="129" name="Picture 128" descr="A red cube on a black background&#10;&#10;Description automatically generated">
            <a:extLst>
              <a:ext uri="{FF2B5EF4-FFF2-40B4-BE49-F238E27FC236}">
                <a16:creationId xmlns:a16="http://schemas.microsoft.com/office/drawing/2014/main" id="{1FAEAFEB-2EB7-2D97-95DF-47A0B6CB7F0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99236" y="117531"/>
            <a:ext cx="1437116" cy="1437116"/>
          </a:xfrm>
          <a:prstGeom prst="rect">
            <a:avLst/>
          </a:prstGeom>
        </p:spPr>
      </p:pic>
      <p:pic>
        <p:nvPicPr>
          <p:cNvPr id="131" name="Picture 130" descr="A yellow rectangular object with black background&#10;&#10;Description automatically generated">
            <a:extLst>
              <a:ext uri="{FF2B5EF4-FFF2-40B4-BE49-F238E27FC236}">
                <a16:creationId xmlns:a16="http://schemas.microsoft.com/office/drawing/2014/main" id="{23F2B60C-8777-9736-0C03-F679A57C8A8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15524" y="123359"/>
            <a:ext cx="1437116" cy="1437116"/>
          </a:xfrm>
          <a:prstGeom prst="rect">
            <a:avLst/>
          </a:prstGeom>
        </p:spPr>
      </p:pic>
      <p:pic>
        <p:nvPicPr>
          <p:cNvPr id="133" name="Picture 132" descr="A yellow rectangular object with black background&#10;&#10;Description automatically generated">
            <a:extLst>
              <a:ext uri="{FF2B5EF4-FFF2-40B4-BE49-F238E27FC236}">
                <a16:creationId xmlns:a16="http://schemas.microsoft.com/office/drawing/2014/main" id="{5EE2ED7D-E996-D9FF-44A0-48E2FAB396C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26687" y="1425992"/>
            <a:ext cx="1437116" cy="1437116"/>
          </a:xfrm>
          <a:prstGeom prst="rect">
            <a:avLst/>
          </a:prstGeom>
        </p:spPr>
      </p:pic>
      <p:pic>
        <p:nvPicPr>
          <p:cNvPr id="135" name="Picture 134" descr="A green cube with black squares&#10;&#10;Description automatically generated">
            <a:extLst>
              <a:ext uri="{FF2B5EF4-FFF2-40B4-BE49-F238E27FC236}">
                <a16:creationId xmlns:a16="http://schemas.microsoft.com/office/drawing/2014/main" id="{D60485E5-2AA8-FD3A-51B2-CDE892C1B30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553963" y="229988"/>
            <a:ext cx="1437116" cy="1437116"/>
          </a:xfrm>
          <a:prstGeom prst="rect">
            <a:avLst/>
          </a:prstGeom>
        </p:spPr>
      </p:pic>
      <p:pic>
        <p:nvPicPr>
          <p:cNvPr id="137" name="Picture 136" descr="A blue cube with black lines&#10;&#10;Description automatically generated">
            <a:extLst>
              <a:ext uri="{FF2B5EF4-FFF2-40B4-BE49-F238E27FC236}">
                <a16:creationId xmlns:a16="http://schemas.microsoft.com/office/drawing/2014/main" id="{A752AC52-E59B-DDBF-05A0-872A3B97D00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96966" y="1330542"/>
            <a:ext cx="1437116" cy="1437116"/>
          </a:xfrm>
          <a:prstGeom prst="rect">
            <a:avLst/>
          </a:prstGeom>
        </p:spPr>
      </p:pic>
      <p:pic>
        <p:nvPicPr>
          <p:cNvPr id="139" name="Picture 138" descr="A close up of a coin&#10;&#10;Description automatically generated">
            <a:extLst>
              <a:ext uri="{FF2B5EF4-FFF2-40B4-BE49-F238E27FC236}">
                <a16:creationId xmlns:a16="http://schemas.microsoft.com/office/drawing/2014/main" id="{D9F377AD-E1B1-932F-CC3A-0D97B185532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4981179" y="5567541"/>
            <a:ext cx="557473" cy="512642"/>
          </a:xfrm>
          <a:prstGeom prst="rect">
            <a:avLst/>
          </a:prstGeom>
        </p:spPr>
      </p:pic>
      <p:pic>
        <p:nvPicPr>
          <p:cNvPr id="141" name="Picture 140" descr="A yellow coin with a design on it&#10;&#10;Description automatically generated">
            <a:extLst>
              <a:ext uri="{FF2B5EF4-FFF2-40B4-BE49-F238E27FC236}">
                <a16:creationId xmlns:a16="http://schemas.microsoft.com/office/drawing/2014/main" id="{C753F043-BCB2-B95E-345D-35B2FAAC21F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flipH="1">
            <a:off x="4547232" y="5297236"/>
            <a:ext cx="557473" cy="491200"/>
          </a:xfrm>
          <a:prstGeom prst="rect">
            <a:avLst/>
          </a:prstGeom>
        </p:spPr>
      </p:pic>
      <p:pic>
        <p:nvPicPr>
          <p:cNvPr id="143" name="Picture 142" descr="A close up of a coin&#10;&#10;Description automatically generated">
            <a:extLst>
              <a:ext uri="{FF2B5EF4-FFF2-40B4-BE49-F238E27FC236}">
                <a16:creationId xmlns:a16="http://schemas.microsoft.com/office/drawing/2014/main" id="{D2ED2B37-295D-DA35-54D7-5EF8FC1E6E6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flipH="1">
            <a:off x="5511807" y="5447572"/>
            <a:ext cx="557473" cy="551626"/>
          </a:xfrm>
          <a:prstGeom prst="rect">
            <a:avLst/>
          </a:prstGeom>
        </p:spPr>
      </p:pic>
      <p:pic>
        <p:nvPicPr>
          <p:cNvPr id="145" name="Picture 144" descr="A gold coin with a silver and yellow design&#10;&#10;Description automatically generated">
            <a:extLst>
              <a:ext uri="{FF2B5EF4-FFF2-40B4-BE49-F238E27FC236}">
                <a16:creationId xmlns:a16="http://schemas.microsoft.com/office/drawing/2014/main" id="{9B1A8C2C-522B-F76D-4B1D-9478B8CFCCA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flipH="1">
            <a:off x="4525398" y="4474924"/>
            <a:ext cx="625696" cy="709512"/>
          </a:xfrm>
          <a:prstGeom prst="rect">
            <a:avLst/>
          </a:prstGeom>
        </p:spPr>
      </p:pic>
      <p:pic>
        <p:nvPicPr>
          <p:cNvPr id="147" name="Picture 146" descr="A silver coin with a logo on it&#10;&#10;Description automatically generated">
            <a:extLst>
              <a:ext uri="{FF2B5EF4-FFF2-40B4-BE49-F238E27FC236}">
                <a16:creationId xmlns:a16="http://schemas.microsoft.com/office/drawing/2014/main" id="{1FD7E1C2-4089-DE1C-CAE7-CFA7A66C098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flipH="1">
            <a:off x="5830878" y="4411912"/>
            <a:ext cx="530184" cy="528235"/>
          </a:xfrm>
          <a:prstGeom prst="rect">
            <a:avLst/>
          </a:prstGeom>
        </p:spPr>
      </p:pic>
      <p:pic>
        <p:nvPicPr>
          <p:cNvPr id="149" name="Picture 148" descr="A close-up of a currency&#10;&#10;Description automatically generated">
            <a:extLst>
              <a:ext uri="{FF2B5EF4-FFF2-40B4-BE49-F238E27FC236}">
                <a16:creationId xmlns:a16="http://schemas.microsoft.com/office/drawing/2014/main" id="{608F05F0-774C-D850-89A0-D4397918F36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708385" y="3611460"/>
            <a:ext cx="1274119" cy="653776"/>
          </a:xfrm>
          <a:prstGeom prst="rect">
            <a:avLst/>
          </a:prstGeom>
        </p:spPr>
      </p:pic>
      <p:pic>
        <p:nvPicPr>
          <p:cNvPr id="151" name="Picture 150" descr="A silver coin with a cartoon animal on it&#10;&#10;Description automatically generated">
            <a:extLst>
              <a:ext uri="{FF2B5EF4-FFF2-40B4-BE49-F238E27FC236}">
                <a16:creationId xmlns:a16="http://schemas.microsoft.com/office/drawing/2014/main" id="{807176A7-43F5-502E-8C9A-12E5865C615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flipH="1">
            <a:off x="5678231" y="4890099"/>
            <a:ext cx="625696" cy="557473"/>
          </a:xfrm>
          <a:prstGeom prst="rect">
            <a:avLst/>
          </a:prstGeom>
        </p:spPr>
      </p:pic>
      <p:pic>
        <p:nvPicPr>
          <p:cNvPr id="153" name="Picture 152" descr="A close-up of a currency&#10;&#10;Description automatically generated">
            <a:extLst>
              <a:ext uri="{FF2B5EF4-FFF2-40B4-BE49-F238E27FC236}">
                <a16:creationId xmlns:a16="http://schemas.microsoft.com/office/drawing/2014/main" id="{0ED70F22-55F6-BE52-2D05-BB7ACE6B68B8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708385" y="4368787"/>
            <a:ext cx="1274119" cy="704599"/>
          </a:xfrm>
          <a:prstGeom prst="rect">
            <a:avLst/>
          </a:prstGeom>
        </p:spPr>
      </p:pic>
      <p:pic>
        <p:nvPicPr>
          <p:cNvPr id="155" name="Picture 154" descr="A silver coin with a crown and flowers&#10;&#10;Description automatically generated">
            <a:extLst>
              <a:ext uri="{FF2B5EF4-FFF2-40B4-BE49-F238E27FC236}">
                <a16:creationId xmlns:a16="http://schemas.microsoft.com/office/drawing/2014/main" id="{D1862682-64CA-4EAD-6E18-F5761071D35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flipH="1">
            <a:off x="5262937" y="4472215"/>
            <a:ext cx="557473" cy="557473"/>
          </a:xfrm>
          <a:prstGeom prst="rect">
            <a:avLst/>
          </a:prstGeom>
        </p:spPr>
      </p:pic>
      <p:pic>
        <p:nvPicPr>
          <p:cNvPr id="157" name="Picture 156" descr="A close-up of a currency&#10;&#10;Description automatically generated">
            <a:extLst>
              <a:ext uri="{FF2B5EF4-FFF2-40B4-BE49-F238E27FC236}">
                <a16:creationId xmlns:a16="http://schemas.microsoft.com/office/drawing/2014/main" id="{7367144A-53BB-9130-E0E9-48B0A6FDE7D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708385" y="5168836"/>
            <a:ext cx="1274119" cy="717243"/>
          </a:xfrm>
          <a:prstGeom prst="rect">
            <a:avLst/>
          </a:prstGeom>
        </p:spPr>
      </p:pic>
      <p:pic>
        <p:nvPicPr>
          <p:cNvPr id="159" name="Picture 158" descr="A silver coin with a person holding a bag&#10;&#10;Description automatically generated">
            <a:extLst>
              <a:ext uri="{FF2B5EF4-FFF2-40B4-BE49-F238E27FC236}">
                <a16:creationId xmlns:a16="http://schemas.microsoft.com/office/drawing/2014/main" id="{DDB27897-168E-7D32-4864-942984E23D2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flipH="1">
            <a:off x="5074369" y="4965913"/>
            <a:ext cx="625696" cy="623746"/>
          </a:xfrm>
          <a:prstGeom prst="rect">
            <a:avLst/>
          </a:prstGeom>
        </p:spPr>
      </p:pic>
      <p:pic>
        <p:nvPicPr>
          <p:cNvPr id="161" name="Picture 160" descr="A close-up of a bank card&#10;&#10;Description automatically generated">
            <a:extLst>
              <a:ext uri="{FF2B5EF4-FFF2-40B4-BE49-F238E27FC236}">
                <a16:creationId xmlns:a16="http://schemas.microsoft.com/office/drawing/2014/main" id="{D191A8AC-4854-E5B9-0909-9B94B330FAA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708386" y="5989630"/>
            <a:ext cx="1274119" cy="7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04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hand with a finger pointing up&#10;&#10;Description automatically generated">
            <a:extLst>
              <a:ext uri="{FF2B5EF4-FFF2-40B4-BE49-F238E27FC236}">
                <a16:creationId xmlns:a16="http://schemas.microsoft.com/office/drawing/2014/main" id="{60D537A5-6DB4-82D3-1678-31232C26B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665" y="1941428"/>
            <a:ext cx="400934" cy="791928"/>
          </a:xfrm>
          <a:prstGeom prst="rect">
            <a:avLst/>
          </a:prstGeom>
        </p:spPr>
      </p:pic>
      <p:pic>
        <p:nvPicPr>
          <p:cNvPr id="31" name="Picture 30" descr="A hand with a finger pointing up&#10;&#10;Description automatically generated">
            <a:extLst>
              <a:ext uri="{FF2B5EF4-FFF2-40B4-BE49-F238E27FC236}">
                <a16:creationId xmlns:a16="http://schemas.microsoft.com/office/drawing/2014/main" id="{53E18456-AC1A-5F42-7520-784F2DA06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8" y="1941428"/>
            <a:ext cx="400934" cy="791928"/>
          </a:xfrm>
          <a:prstGeom prst="rect">
            <a:avLst/>
          </a:prstGeom>
        </p:spPr>
      </p:pic>
      <p:pic>
        <p:nvPicPr>
          <p:cNvPr id="33" name="Picture 32" descr="A hand making a peace sign&#10;&#10;Description automatically generated">
            <a:extLst>
              <a:ext uri="{FF2B5EF4-FFF2-40B4-BE49-F238E27FC236}">
                <a16:creationId xmlns:a16="http://schemas.microsoft.com/office/drawing/2014/main" id="{5DA2BF7F-E599-BD53-A131-01F4BAA1C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542" y="1904979"/>
            <a:ext cx="404248" cy="828377"/>
          </a:xfrm>
          <a:prstGeom prst="rect">
            <a:avLst/>
          </a:prstGeom>
        </p:spPr>
      </p:pic>
      <p:pic>
        <p:nvPicPr>
          <p:cNvPr id="35" name="Picture 34" descr="A hand making a peace sign&#10;&#10;Description automatically generated">
            <a:extLst>
              <a:ext uri="{FF2B5EF4-FFF2-40B4-BE49-F238E27FC236}">
                <a16:creationId xmlns:a16="http://schemas.microsoft.com/office/drawing/2014/main" id="{39A88881-B99C-524F-1AF2-BD1CD60B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62" y="1904979"/>
            <a:ext cx="404248" cy="828377"/>
          </a:xfrm>
          <a:prstGeom prst="rect">
            <a:avLst/>
          </a:prstGeom>
        </p:spPr>
      </p:pic>
      <p:pic>
        <p:nvPicPr>
          <p:cNvPr id="37" name="Picture 36" descr="A hand with a number four&#10;&#10;Description automatically generated">
            <a:extLst>
              <a:ext uri="{FF2B5EF4-FFF2-40B4-BE49-F238E27FC236}">
                <a16:creationId xmlns:a16="http://schemas.microsoft.com/office/drawing/2014/main" id="{2D3F4370-75E2-952B-B382-DBEDF3182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1208" y="1885098"/>
            <a:ext cx="404248" cy="848258"/>
          </a:xfrm>
          <a:prstGeom prst="rect">
            <a:avLst/>
          </a:prstGeom>
        </p:spPr>
      </p:pic>
      <p:pic>
        <p:nvPicPr>
          <p:cNvPr id="39" name="Picture 38" descr="A cartoon hand with fingers up&#10;&#10;Description automatically generated">
            <a:extLst>
              <a:ext uri="{FF2B5EF4-FFF2-40B4-BE49-F238E27FC236}">
                <a16:creationId xmlns:a16="http://schemas.microsoft.com/office/drawing/2014/main" id="{B54C4635-0B42-5C7D-D9BF-249871F062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4060" y="1885098"/>
            <a:ext cx="404248" cy="848258"/>
          </a:xfrm>
          <a:prstGeom prst="rect">
            <a:avLst/>
          </a:prstGeom>
        </p:spPr>
      </p:pic>
      <p:pic>
        <p:nvPicPr>
          <p:cNvPr id="41" name="Picture 40" descr="A hand with fingers raised&#10;&#10;Description automatically generated">
            <a:extLst>
              <a:ext uri="{FF2B5EF4-FFF2-40B4-BE49-F238E27FC236}">
                <a16:creationId xmlns:a16="http://schemas.microsoft.com/office/drawing/2014/main" id="{7907A1CA-BBE8-AC9A-2013-9E55E87CD3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6961" y="1851963"/>
            <a:ext cx="530161" cy="881393"/>
          </a:xfrm>
          <a:prstGeom prst="rect">
            <a:avLst/>
          </a:prstGeom>
        </p:spPr>
      </p:pic>
      <p:pic>
        <p:nvPicPr>
          <p:cNvPr id="43" name="Picture 42" descr="A cartoon hand with a black background&#10;&#10;Description automatically generated">
            <a:extLst>
              <a:ext uri="{FF2B5EF4-FFF2-40B4-BE49-F238E27FC236}">
                <a16:creationId xmlns:a16="http://schemas.microsoft.com/office/drawing/2014/main" id="{95E2BC62-E578-AFDB-4933-E65E39F525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2394" y="1851963"/>
            <a:ext cx="530161" cy="881393"/>
          </a:xfrm>
          <a:prstGeom prst="rect">
            <a:avLst/>
          </a:prstGeom>
        </p:spPr>
      </p:pic>
      <p:pic>
        <p:nvPicPr>
          <p:cNvPr id="45" name="Picture 44" descr="A hand with a black background&#10;&#10;Description automatically generated">
            <a:extLst>
              <a:ext uri="{FF2B5EF4-FFF2-40B4-BE49-F238E27FC236}">
                <a16:creationId xmlns:a16="http://schemas.microsoft.com/office/drawing/2014/main" id="{B3291A96-2FB0-AD47-02D2-E7F2FC664F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6801" y="1851963"/>
            <a:ext cx="656074" cy="881393"/>
          </a:xfrm>
          <a:prstGeom prst="rect">
            <a:avLst/>
          </a:prstGeom>
        </p:spPr>
      </p:pic>
      <p:pic>
        <p:nvPicPr>
          <p:cNvPr id="47" name="Picture 46" descr="A hand with a black background&#10;&#10;Description automatically generated">
            <a:extLst>
              <a:ext uri="{FF2B5EF4-FFF2-40B4-BE49-F238E27FC236}">
                <a16:creationId xmlns:a16="http://schemas.microsoft.com/office/drawing/2014/main" id="{F56E19EA-D488-5E68-D89A-3CA944B22E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66641" y="1851963"/>
            <a:ext cx="656074" cy="881393"/>
          </a:xfrm>
          <a:prstGeom prst="rect">
            <a:avLst/>
          </a:prstGeom>
        </p:spPr>
      </p:pic>
      <p:pic>
        <p:nvPicPr>
          <p:cNvPr id="49" name="Picture 48" descr="Two hands with fists in front of a black background&#10;&#10;Description automatically generated">
            <a:extLst>
              <a:ext uri="{FF2B5EF4-FFF2-40B4-BE49-F238E27FC236}">
                <a16:creationId xmlns:a16="http://schemas.microsoft.com/office/drawing/2014/main" id="{98F70A32-C5B0-A3F9-F702-CDFDD0979C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6635" y="1991130"/>
            <a:ext cx="1010619" cy="603058"/>
          </a:xfrm>
          <a:prstGeom prst="rect">
            <a:avLst/>
          </a:prstGeom>
        </p:spPr>
      </p:pic>
      <p:pic>
        <p:nvPicPr>
          <p:cNvPr id="51" name="Picture 50" descr="A hand with a finger raised&#10;&#10;Description automatically generated">
            <a:extLst>
              <a:ext uri="{FF2B5EF4-FFF2-40B4-BE49-F238E27FC236}">
                <a16:creationId xmlns:a16="http://schemas.microsoft.com/office/drawing/2014/main" id="{FCC12DB8-6452-9E90-2903-FA961B8F1A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5019" y="3078931"/>
            <a:ext cx="400934" cy="791928"/>
          </a:xfrm>
          <a:prstGeom prst="rect">
            <a:avLst/>
          </a:prstGeom>
        </p:spPr>
      </p:pic>
      <p:pic>
        <p:nvPicPr>
          <p:cNvPr id="53" name="Picture 52" descr="A hand with a finger pointing up&#10;&#10;Description automatically generated">
            <a:extLst>
              <a:ext uri="{FF2B5EF4-FFF2-40B4-BE49-F238E27FC236}">
                <a16:creationId xmlns:a16="http://schemas.microsoft.com/office/drawing/2014/main" id="{E4B2098B-B316-0272-4195-EA55BA195CF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9578" y="3078931"/>
            <a:ext cx="400934" cy="791928"/>
          </a:xfrm>
          <a:prstGeom prst="rect">
            <a:avLst/>
          </a:prstGeom>
        </p:spPr>
      </p:pic>
      <p:pic>
        <p:nvPicPr>
          <p:cNvPr id="55" name="Picture 54" descr="A hand making a peace sign&#10;&#10;Description automatically generated">
            <a:extLst>
              <a:ext uri="{FF2B5EF4-FFF2-40B4-BE49-F238E27FC236}">
                <a16:creationId xmlns:a16="http://schemas.microsoft.com/office/drawing/2014/main" id="{C79708B0-9FE4-84B0-E4F7-6D66D974BB1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49542" y="3042482"/>
            <a:ext cx="404248" cy="828377"/>
          </a:xfrm>
          <a:prstGeom prst="rect">
            <a:avLst/>
          </a:prstGeom>
        </p:spPr>
      </p:pic>
      <p:pic>
        <p:nvPicPr>
          <p:cNvPr id="57" name="Picture 56" descr="A hand making a peace sign&#10;&#10;Description automatically generated">
            <a:extLst>
              <a:ext uri="{FF2B5EF4-FFF2-40B4-BE49-F238E27FC236}">
                <a16:creationId xmlns:a16="http://schemas.microsoft.com/office/drawing/2014/main" id="{4C7F5364-8037-7C32-31BD-C9B8B7D053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7715" y="3042482"/>
            <a:ext cx="404248" cy="828377"/>
          </a:xfrm>
          <a:prstGeom prst="rect">
            <a:avLst/>
          </a:prstGeom>
        </p:spPr>
      </p:pic>
      <p:pic>
        <p:nvPicPr>
          <p:cNvPr id="59" name="Picture 58" descr="A hand with a number four&#10;&#10;Description automatically generated">
            <a:extLst>
              <a:ext uri="{FF2B5EF4-FFF2-40B4-BE49-F238E27FC236}">
                <a16:creationId xmlns:a16="http://schemas.microsoft.com/office/drawing/2014/main" id="{D8770ACE-F984-716A-3D0F-963309E211B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11208" y="3025915"/>
            <a:ext cx="404248" cy="844944"/>
          </a:xfrm>
          <a:prstGeom prst="rect">
            <a:avLst/>
          </a:prstGeom>
        </p:spPr>
      </p:pic>
      <p:pic>
        <p:nvPicPr>
          <p:cNvPr id="61" name="Picture 60" descr="A hand with a black background&#10;&#10;Description automatically generated">
            <a:extLst>
              <a:ext uri="{FF2B5EF4-FFF2-40B4-BE49-F238E27FC236}">
                <a16:creationId xmlns:a16="http://schemas.microsoft.com/office/drawing/2014/main" id="{9E74FEAB-07B2-C67B-3E60-4E0037171B1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72027" y="3015973"/>
            <a:ext cx="404248" cy="854886"/>
          </a:xfrm>
          <a:prstGeom prst="rect">
            <a:avLst/>
          </a:prstGeom>
        </p:spPr>
      </p:pic>
      <p:pic>
        <p:nvPicPr>
          <p:cNvPr id="63" name="Picture 62" descr="A hand with fingers raised&#10;&#10;Description automatically generated">
            <a:extLst>
              <a:ext uri="{FF2B5EF4-FFF2-40B4-BE49-F238E27FC236}">
                <a16:creationId xmlns:a16="http://schemas.microsoft.com/office/drawing/2014/main" id="{761D7B95-C02F-3DB5-F3F4-C7D850302F4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41489" y="2989466"/>
            <a:ext cx="530161" cy="881393"/>
          </a:xfrm>
          <a:prstGeom prst="rect">
            <a:avLst/>
          </a:prstGeom>
        </p:spPr>
      </p:pic>
      <p:pic>
        <p:nvPicPr>
          <p:cNvPr id="65" name="Picture 64" descr="A hand with a black background&#10;&#10;Description automatically generated">
            <a:extLst>
              <a:ext uri="{FF2B5EF4-FFF2-40B4-BE49-F238E27FC236}">
                <a16:creationId xmlns:a16="http://schemas.microsoft.com/office/drawing/2014/main" id="{9E72101D-8FE8-0927-0305-859DFD21E5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46339" y="2989466"/>
            <a:ext cx="530161" cy="881393"/>
          </a:xfrm>
          <a:prstGeom prst="rect">
            <a:avLst/>
          </a:prstGeom>
        </p:spPr>
      </p:pic>
      <p:pic>
        <p:nvPicPr>
          <p:cNvPr id="67" name="Picture 66" descr="A hand with a black background&#10;&#10;Description automatically generated">
            <a:extLst>
              <a:ext uri="{FF2B5EF4-FFF2-40B4-BE49-F238E27FC236}">
                <a16:creationId xmlns:a16="http://schemas.microsoft.com/office/drawing/2014/main" id="{09F94B76-9EF1-21C0-2CC7-F04265485E3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56801" y="2986153"/>
            <a:ext cx="656074" cy="884706"/>
          </a:xfrm>
          <a:prstGeom prst="rect">
            <a:avLst/>
          </a:prstGeom>
        </p:spPr>
      </p:pic>
      <p:pic>
        <p:nvPicPr>
          <p:cNvPr id="69" name="Picture 68" descr="A hand with a black background&#10;&#10;Description automatically generated">
            <a:extLst>
              <a:ext uri="{FF2B5EF4-FFF2-40B4-BE49-F238E27FC236}">
                <a16:creationId xmlns:a16="http://schemas.microsoft.com/office/drawing/2014/main" id="{CB66FEE1-C514-BC0E-8144-B6E1BD1B7F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83756" y="2989467"/>
            <a:ext cx="656074" cy="881392"/>
          </a:xfrm>
          <a:prstGeom prst="rect">
            <a:avLst/>
          </a:prstGeom>
        </p:spPr>
      </p:pic>
      <p:pic>
        <p:nvPicPr>
          <p:cNvPr id="71" name="Picture 70" descr="Two hands with fists clenched together&#10;&#10;Description automatically generated with medium confidence">
            <a:extLst>
              <a:ext uri="{FF2B5EF4-FFF2-40B4-BE49-F238E27FC236}">
                <a16:creationId xmlns:a16="http://schemas.microsoft.com/office/drawing/2014/main" id="{0EA5AB84-CA17-F52F-2CF5-3A15327FA5B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6635" y="3306526"/>
            <a:ext cx="1010619" cy="603058"/>
          </a:xfrm>
          <a:prstGeom prst="rect">
            <a:avLst/>
          </a:prstGeom>
        </p:spPr>
      </p:pic>
      <p:pic>
        <p:nvPicPr>
          <p:cNvPr id="73" name="Picture 72" descr="A hand with a finger pointing up&#10;&#10;Description automatically generated">
            <a:extLst>
              <a:ext uri="{FF2B5EF4-FFF2-40B4-BE49-F238E27FC236}">
                <a16:creationId xmlns:a16="http://schemas.microsoft.com/office/drawing/2014/main" id="{59159E05-9531-BF2A-E2A5-30F22EDFB8E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18483" y="4216434"/>
            <a:ext cx="399433" cy="788962"/>
          </a:xfrm>
          <a:prstGeom prst="rect">
            <a:avLst/>
          </a:prstGeom>
        </p:spPr>
      </p:pic>
      <p:pic>
        <p:nvPicPr>
          <p:cNvPr id="75" name="Picture 74" descr="A hand with a finger pointing up&#10;&#10;Description automatically generated">
            <a:extLst>
              <a:ext uri="{FF2B5EF4-FFF2-40B4-BE49-F238E27FC236}">
                <a16:creationId xmlns:a16="http://schemas.microsoft.com/office/drawing/2014/main" id="{2FEF8587-B7E1-F4E8-437A-DBF599BD4E6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5658" y="4222447"/>
            <a:ext cx="399433" cy="788962"/>
          </a:xfrm>
          <a:prstGeom prst="rect">
            <a:avLst/>
          </a:prstGeom>
        </p:spPr>
      </p:pic>
      <p:pic>
        <p:nvPicPr>
          <p:cNvPr id="77" name="Picture 76" descr="A cartoon hand making a peace sign&#10;&#10;Description automatically generated">
            <a:extLst>
              <a:ext uri="{FF2B5EF4-FFF2-40B4-BE49-F238E27FC236}">
                <a16:creationId xmlns:a16="http://schemas.microsoft.com/office/drawing/2014/main" id="{B5799329-6F65-1963-1FA8-6B0C79139B4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97503" y="4179985"/>
            <a:ext cx="402734" cy="825274"/>
          </a:xfrm>
          <a:prstGeom prst="rect">
            <a:avLst/>
          </a:prstGeom>
        </p:spPr>
      </p:pic>
      <p:pic>
        <p:nvPicPr>
          <p:cNvPr id="79" name="Picture 78" descr="A hand making a peace sign&#10;&#10;Description automatically generated">
            <a:extLst>
              <a:ext uri="{FF2B5EF4-FFF2-40B4-BE49-F238E27FC236}">
                <a16:creationId xmlns:a16="http://schemas.microsoft.com/office/drawing/2014/main" id="{CD8FB028-044E-AD3B-E14C-AF1195EA7BB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1676" y="4179985"/>
            <a:ext cx="402734" cy="825274"/>
          </a:xfrm>
          <a:prstGeom prst="rect">
            <a:avLst/>
          </a:prstGeom>
        </p:spPr>
      </p:pic>
      <p:pic>
        <p:nvPicPr>
          <p:cNvPr id="81" name="Picture 80" descr="A hand with a number four&#10;&#10;Description automatically generated">
            <a:extLst>
              <a:ext uri="{FF2B5EF4-FFF2-40B4-BE49-F238E27FC236}">
                <a16:creationId xmlns:a16="http://schemas.microsoft.com/office/drawing/2014/main" id="{3FEAC60A-AD92-9011-8712-FB9F2F20209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47197" y="4155126"/>
            <a:ext cx="402734" cy="845081"/>
          </a:xfrm>
          <a:prstGeom prst="rect">
            <a:avLst/>
          </a:prstGeom>
        </p:spPr>
      </p:pic>
      <p:pic>
        <p:nvPicPr>
          <p:cNvPr id="83" name="Picture 82" descr="A cartoon hand with a black background&#10;&#10;Description automatically generated">
            <a:extLst>
              <a:ext uri="{FF2B5EF4-FFF2-40B4-BE49-F238E27FC236}">
                <a16:creationId xmlns:a16="http://schemas.microsoft.com/office/drawing/2014/main" id="{0712FF33-AEE8-5B37-BB27-D0E9CFFC8D0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76576" y="4153476"/>
            <a:ext cx="402734" cy="848382"/>
          </a:xfrm>
          <a:prstGeom prst="rect">
            <a:avLst/>
          </a:prstGeom>
        </p:spPr>
      </p:pic>
      <p:pic>
        <p:nvPicPr>
          <p:cNvPr id="85" name="Picture 84" descr="A hand with fingers raised&#10;&#10;Description automatically generated">
            <a:extLst>
              <a:ext uri="{FF2B5EF4-FFF2-40B4-BE49-F238E27FC236}">
                <a16:creationId xmlns:a16="http://schemas.microsoft.com/office/drawing/2014/main" id="{49B370A8-26E5-2A66-05F1-70CC78D2440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143474" y="4126969"/>
            <a:ext cx="528176" cy="878092"/>
          </a:xfrm>
          <a:prstGeom prst="rect">
            <a:avLst/>
          </a:prstGeom>
        </p:spPr>
      </p:pic>
      <p:pic>
        <p:nvPicPr>
          <p:cNvPr id="87" name="Picture 86" descr="A cartoon hand with a black background&#10;&#10;Description automatically generated">
            <a:extLst>
              <a:ext uri="{FF2B5EF4-FFF2-40B4-BE49-F238E27FC236}">
                <a16:creationId xmlns:a16="http://schemas.microsoft.com/office/drawing/2014/main" id="{37C24881-11A4-F0B2-58AD-F9F253039E6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948324" y="4126969"/>
            <a:ext cx="528176" cy="878092"/>
          </a:xfrm>
          <a:prstGeom prst="rect">
            <a:avLst/>
          </a:prstGeom>
        </p:spPr>
      </p:pic>
      <p:pic>
        <p:nvPicPr>
          <p:cNvPr id="89" name="Picture 88" descr="A yellow hand with black background&#10;&#10;Description automatically generated">
            <a:extLst>
              <a:ext uri="{FF2B5EF4-FFF2-40B4-BE49-F238E27FC236}">
                <a16:creationId xmlns:a16="http://schemas.microsoft.com/office/drawing/2014/main" id="{41A1B9F7-29A6-D0D0-2E21-86C143834D0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359258" y="4130016"/>
            <a:ext cx="653617" cy="881393"/>
          </a:xfrm>
          <a:prstGeom prst="rect">
            <a:avLst/>
          </a:prstGeom>
        </p:spPr>
      </p:pic>
      <p:pic>
        <p:nvPicPr>
          <p:cNvPr id="91" name="Picture 90" descr="A hand with a black background&#10;&#10;Description automatically generated">
            <a:extLst>
              <a:ext uri="{FF2B5EF4-FFF2-40B4-BE49-F238E27FC236}">
                <a16:creationId xmlns:a16="http://schemas.microsoft.com/office/drawing/2014/main" id="{B3F784A7-EACB-D10B-9DC0-06972C4BD85A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583756" y="4130016"/>
            <a:ext cx="653617" cy="881393"/>
          </a:xfrm>
          <a:prstGeom prst="rect">
            <a:avLst/>
          </a:prstGeom>
        </p:spPr>
      </p:pic>
      <p:pic>
        <p:nvPicPr>
          <p:cNvPr id="93" name="Picture 92" descr="Two hands with fists clenched together&#10;&#10;Description automatically generated with medium confidence">
            <a:extLst>
              <a:ext uri="{FF2B5EF4-FFF2-40B4-BE49-F238E27FC236}">
                <a16:creationId xmlns:a16="http://schemas.microsoft.com/office/drawing/2014/main" id="{344BDA69-EEDD-F79B-1862-4E9EE2A05E26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743028" y="4410609"/>
            <a:ext cx="1006835" cy="600800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F487B9E5-FFAB-33E9-712C-FF40EFE2170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3" y="5141526"/>
            <a:ext cx="1174616" cy="1195009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435F1767-44C3-AD15-25B5-9E5EA3DADF5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27" y="5258716"/>
            <a:ext cx="1260548" cy="1282433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1BE5D4AC-39ED-07DC-B8C4-E8C81CD35D8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832" y="5188925"/>
            <a:ext cx="892813" cy="989220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B5C42B51-7D73-7804-3CFB-FB64C89EA83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631" y="5405323"/>
            <a:ext cx="892813" cy="98922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1726AFBE-F8BA-EE08-B298-7DC85C54A44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683" y="5333346"/>
            <a:ext cx="901340" cy="982503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488DE06C-C0F0-F2E8-B0C4-6A58B9402FD2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944" y="4958200"/>
            <a:ext cx="750499" cy="1060382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EC9E4343-FCAE-E531-10C7-25A407DFF949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00" y="5551029"/>
            <a:ext cx="901842" cy="813318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734538CF-D331-A693-EA83-E21F6EBF1AF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140" y="5000207"/>
            <a:ext cx="1152771" cy="841912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93B52DBA-0E9D-0E35-204C-B5E3B4B2B59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427" y="5551662"/>
            <a:ext cx="953724" cy="696540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F5BD88B2-E805-A23C-9851-04583612A9B0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469" y="5480185"/>
            <a:ext cx="832841" cy="950143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ED5CF27D-E7DA-749D-3961-1983CCC821E4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797" y="5498389"/>
            <a:ext cx="700133" cy="98922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20DEB4ED-9D67-C937-37CE-B4D12DAEBA8F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424" y="5106921"/>
            <a:ext cx="894766" cy="1264218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3AA28B45-83F8-96CD-9689-8B12610CE786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23157" y="4854887"/>
            <a:ext cx="661788" cy="935043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A19D18CA-EE4F-F8BA-79D4-C958269DD861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63" y="5538798"/>
            <a:ext cx="777013" cy="74626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E12179CD-768C-D82A-3356-92D0E6010A1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27" y="5109527"/>
            <a:ext cx="559723" cy="598965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7CFF118B-454A-8092-2A70-1E5AACD68696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314" y="5533986"/>
            <a:ext cx="567387" cy="707137"/>
          </a:xfrm>
          <a:prstGeom prst="rect">
            <a:avLst/>
          </a:prstGeom>
        </p:spPr>
      </p:pic>
      <p:pic>
        <p:nvPicPr>
          <p:cNvPr id="119" name="Picture 118" descr="A white cone with black lines&#10;&#10;Description automatically generated">
            <a:extLst>
              <a:ext uri="{FF2B5EF4-FFF2-40B4-BE49-F238E27FC236}">
                <a16:creationId xmlns:a16="http://schemas.microsoft.com/office/drawing/2014/main" id="{21675728-3171-C09F-1CD2-970438A6E5CF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121603" y="512572"/>
            <a:ext cx="964133" cy="964133"/>
          </a:xfrm>
          <a:prstGeom prst="rect">
            <a:avLst/>
          </a:prstGeom>
        </p:spPr>
      </p:pic>
      <p:pic>
        <p:nvPicPr>
          <p:cNvPr id="121" name="Picture 120" descr="A white cube with black lines&#10;&#10;Description automatically generated">
            <a:extLst>
              <a:ext uri="{FF2B5EF4-FFF2-40B4-BE49-F238E27FC236}">
                <a16:creationId xmlns:a16="http://schemas.microsoft.com/office/drawing/2014/main" id="{F2144EF0-44EA-4481-8A80-11638B96BC99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2775370" y="542151"/>
            <a:ext cx="964133" cy="964133"/>
          </a:xfrm>
          <a:prstGeom prst="rect">
            <a:avLst/>
          </a:prstGeom>
        </p:spPr>
      </p:pic>
      <p:pic>
        <p:nvPicPr>
          <p:cNvPr id="123" name="Picture 122" descr="A rectangular object with lines&#10;&#10;Description automatically generated">
            <a:extLst>
              <a:ext uri="{FF2B5EF4-FFF2-40B4-BE49-F238E27FC236}">
                <a16:creationId xmlns:a16="http://schemas.microsoft.com/office/drawing/2014/main" id="{3E0A5B31-90D6-3C20-D0B6-33BA1061498C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4634785" y="300320"/>
            <a:ext cx="1548121" cy="1239599"/>
          </a:xfrm>
          <a:prstGeom prst="rect">
            <a:avLst/>
          </a:prstGeom>
        </p:spPr>
      </p:pic>
      <p:pic>
        <p:nvPicPr>
          <p:cNvPr id="125" name="Picture 124" descr="A white cylinder with a black line&#10;&#10;Description automatically generated">
            <a:extLst>
              <a:ext uri="{FF2B5EF4-FFF2-40B4-BE49-F238E27FC236}">
                <a16:creationId xmlns:a16="http://schemas.microsoft.com/office/drawing/2014/main" id="{3E047724-222A-FAB0-31AD-7E1BB1D68DA5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969999" y="471365"/>
            <a:ext cx="845306" cy="1020814"/>
          </a:xfrm>
          <a:prstGeom prst="rect">
            <a:avLst/>
          </a:prstGeom>
        </p:spPr>
      </p:pic>
      <p:pic>
        <p:nvPicPr>
          <p:cNvPr id="127" name="Picture 126" descr="A white circle with black lines&#10;&#10;Description automatically generated">
            <a:extLst>
              <a:ext uri="{FF2B5EF4-FFF2-40B4-BE49-F238E27FC236}">
                <a16:creationId xmlns:a16="http://schemas.microsoft.com/office/drawing/2014/main" id="{D5C02918-36F1-C52A-61A0-8E27649E6A52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045801" y="512573"/>
            <a:ext cx="964133" cy="964133"/>
          </a:xfrm>
          <a:prstGeom prst="rect">
            <a:avLst/>
          </a:prstGeom>
        </p:spPr>
      </p:pic>
      <p:pic>
        <p:nvPicPr>
          <p:cNvPr id="129" name="Picture 128" descr="A white pyramid with black lines&#10;&#10;Description automatically generated">
            <a:extLst>
              <a:ext uri="{FF2B5EF4-FFF2-40B4-BE49-F238E27FC236}">
                <a16:creationId xmlns:a16="http://schemas.microsoft.com/office/drawing/2014/main" id="{D0EE1224-DDD5-FB10-2D08-DFCE7FE166A5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6142971" y="452570"/>
            <a:ext cx="964133" cy="964133"/>
          </a:xfrm>
          <a:prstGeom prst="rect">
            <a:avLst/>
          </a:prstGeom>
        </p:spPr>
      </p:pic>
      <p:pic>
        <p:nvPicPr>
          <p:cNvPr id="131" name="Picture 130" descr="A white rectangular object with a black background&#10;&#10;Description automatically generated">
            <a:extLst>
              <a:ext uri="{FF2B5EF4-FFF2-40B4-BE49-F238E27FC236}">
                <a16:creationId xmlns:a16="http://schemas.microsoft.com/office/drawing/2014/main" id="{764F93F6-AB53-5E29-CCAB-75D37D487532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3699568" y="430456"/>
            <a:ext cx="975152" cy="1178997"/>
          </a:xfrm>
          <a:prstGeom prst="rect">
            <a:avLst/>
          </a:prstGeom>
        </p:spPr>
      </p:pic>
      <p:pic>
        <p:nvPicPr>
          <p:cNvPr id="133" name="Picture 132" descr="A white pyramid with a dotted line&#10;&#10;Description automatically generated">
            <a:extLst>
              <a:ext uri="{FF2B5EF4-FFF2-40B4-BE49-F238E27FC236}">
                <a16:creationId xmlns:a16="http://schemas.microsoft.com/office/drawing/2014/main" id="{D7790AB7-51D1-7257-F1C3-393E6D00C34A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7067171" y="452570"/>
            <a:ext cx="964133" cy="9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1793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t ready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et's lear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Your tur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ain conten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e213f7-a068-4185-ae5b-85aa76b56dbd">
      <Terms xmlns="http://schemas.microsoft.com/office/infopath/2007/PartnerControls"/>
    </lcf76f155ced4ddcb4097134ff3c332f>
    <TaxCatchAll xmlns="1773a752-338d-48d4-aab1-fb5d939e1fa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A83C08F509004195E669DF9A9C9259" ma:contentTypeVersion="12" ma:contentTypeDescription="Create a new document." ma:contentTypeScope="" ma:versionID="9729fc54edb2819ea8b3158a23d9d69a">
  <xsd:schema xmlns:xsd="http://www.w3.org/2001/XMLSchema" xmlns:xs="http://www.w3.org/2001/XMLSchema" xmlns:p="http://schemas.microsoft.com/office/2006/metadata/properties" xmlns:ns2="e9e213f7-a068-4185-ae5b-85aa76b56dbd" xmlns:ns3="1773a752-338d-48d4-aab1-fb5d939e1fab" targetNamespace="http://schemas.microsoft.com/office/2006/metadata/properties" ma:root="true" ma:fieldsID="a89c5fa35d8e01b9cc0b225c10374d4c" ns2:_="" ns3:_="">
    <xsd:import namespace="e9e213f7-a068-4185-ae5b-85aa76b56dbd"/>
    <xsd:import namespace="1773a752-338d-48d4-aab1-fb5d939e1f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e213f7-a068-4185-ae5b-85aa76b56d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e39eeca-e11e-443b-89bb-da0dc5931c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73a752-338d-48d4-aab1-fb5d939e1fa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fc8d919-2f88-41be-947b-ae89298163c3}" ma:internalName="TaxCatchAll" ma:showField="CatchAllData" ma:web="1773a752-338d-48d4-aab1-fb5d939e1f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96DA8A-F7DD-463F-931B-F220883EC435}">
  <ds:schemaRefs>
    <ds:schemaRef ds:uri="http://purl.org/dc/terms/"/>
    <ds:schemaRef ds:uri="ba0d02f8-85ca-4b1f-8273-d3c30ed8ff8a"/>
    <ds:schemaRef ds:uri="http://purl.org/dc/elements/1.1/"/>
    <ds:schemaRef ds:uri="9adab88e-3452-4894-8714-53fab0dd91c8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B3B68FD-D78C-45F7-83AB-14737DFD0D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DD0835-63A8-45B9-97DA-31D7EDCA0F5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737</TotalTime>
  <Words>378</Words>
  <Application>Microsoft Office PowerPoint</Application>
  <PresentationFormat>On-screen Show (4:3)</PresentationFormat>
  <Paragraphs>163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Cambria Math</vt:lpstr>
      <vt:lpstr>KG Primary Penmanship</vt:lpstr>
      <vt:lpstr>Title</vt:lpstr>
      <vt:lpstr>Get ready</vt:lpstr>
      <vt:lpstr>Let's learn</vt:lpstr>
      <vt:lpstr>Your turn</vt:lpstr>
      <vt:lpstr>Main 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Mary-Kate Connolly</dc:creator>
  <cp:lastModifiedBy>Lucy Lewis</cp:lastModifiedBy>
  <cp:revision>7</cp:revision>
  <dcterms:created xsi:type="dcterms:W3CDTF">2023-08-02T14:09:38Z</dcterms:created>
  <dcterms:modified xsi:type="dcterms:W3CDTF">2023-08-16T15:02:39Z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0x01010091A83C08F509004195E669DF9A9C9259</vt:lpwstr>
  </property>
</Properties>
</file>