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0342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2659dbef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2659dbef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423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b2659dbef4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b2659dbef4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624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342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2659dbef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b2659dbef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2659dbef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b2659dbef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225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925" y="538900"/>
            <a:ext cx="5893050" cy="3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712100" y="2864700"/>
            <a:ext cx="1387500" cy="73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138675" y="2053550"/>
            <a:ext cx="1387500" cy="73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138675" y="1213275"/>
            <a:ext cx="1387500" cy="73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425" y="618200"/>
            <a:ext cx="5059150" cy="3713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970725" y="1665550"/>
            <a:ext cx="9873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3123125" y="3667425"/>
            <a:ext cx="1135800" cy="519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079750" cy="17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24625" y="1794375"/>
            <a:ext cx="1387500" cy="73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24625" y="2878350"/>
            <a:ext cx="8334600" cy="1314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Explain how you know?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75" y="63200"/>
            <a:ext cx="6607200" cy="35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820150" y="3647625"/>
            <a:ext cx="2586600" cy="921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526" y="773575"/>
            <a:ext cx="6147875" cy="39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116525" y="159175"/>
            <a:ext cx="21903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Challenge question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4368100" y="234025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4015075" y="370240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3404375" y="370240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3862600" y="303085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4681600" y="370240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5348125" y="3702400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4520575" y="3059425"/>
            <a:ext cx="505500" cy="614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On-screen Show (16:9)</PresentationFormat>
  <Paragraphs>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Mazie Suddick</dc:creator>
  <cp:lastModifiedBy>Mazie Suddick</cp:lastModifiedBy>
  <cp:revision>1</cp:revision>
  <dcterms:modified xsi:type="dcterms:W3CDTF">2024-01-23T15:45:42Z</dcterms:modified>
</cp:coreProperties>
</file>