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fa150cb1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fa150cb1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afa150cb1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afa150cb1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afa150cb1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afa150cb1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fa150cb1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fa150cb1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afa150cb1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afa150cb1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hc1YtXc_84A&amp;embeds_referring_euri=http%3A%2F%2Fhandyhomeschool.blogspot.com%2F&amp;source_ve_path=Mjg2NjY&amp;feature=emb_logo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Spring Week 3 - Science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Lungs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308875" y="268600"/>
            <a:ext cx="8621700" cy="4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GB" sz="27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Today we are learning about the lungs. Watch this video to find out about the structure of the lungs and how they work. </a:t>
            </a:r>
            <a:endParaRPr sz="2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GB" sz="27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https://www.youtube.com/watch?v=hc1YtXc_84A&amp;embeds_referring_euri=http%3A%2F%2Fhandyhomeschool.blogspot.com%2F&amp;source_ve_path=Mjg2NjY&amp;feature=emb_logo</a:t>
            </a:r>
            <a:r>
              <a:rPr lang="en-GB" sz="27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366125" cy="49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760250" y="577475"/>
            <a:ext cx="4928700" cy="3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GB" sz="36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Using what you have learnt from the video and the words to the left, can you label the lungs on the next slide?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113" y="276225"/>
            <a:ext cx="7343775" cy="4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1222075" y="644625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1222075" y="1804250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359500" y="4249575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1222075" y="3196825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106950" y="3056700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6106950" y="1804250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5560975" y="551800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669950" y="4249575"/>
            <a:ext cx="1437000" cy="61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0" y="0"/>
            <a:ext cx="84741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Task 2</a:t>
            </a:r>
            <a:endParaRPr sz="33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Using your own knowledge, or do some further research, can you answer the following questions true or false?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24500" cy="4910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6190975" y="886350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6190975" y="1415438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134375" y="1944525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6190975" y="2456100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6190975" y="3002700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134375" y="3452575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6190975" y="4025850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6134375" y="4509450"/>
            <a:ext cx="2511300" cy="483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