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Raleway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regular.fntdata"/><Relationship Id="rId14" Type="http://schemas.openxmlformats.org/officeDocument/2006/relationships/slide" Target="slides/slide9.xml"/><Relationship Id="rId17" Type="http://schemas.openxmlformats.org/officeDocument/2006/relationships/font" Target="fonts/Raleway-italic.fntdata"/><Relationship Id="rId16" Type="http://schemas.openxmlformats.org/officeDocument/2006/relationships/font" Target="fonts/Raleway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Raleway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bbe57a293b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bbe57a293b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bbe57a293b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bbe57a293b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be57a293b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be57a293b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bbe57a293b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bbe57a293b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bbe57a293b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bbe57a293b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bbe57a293b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bbe57a293b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be57a293b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bbe57a293b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be57a293b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be57a293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ordwall.net/resource/10664542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Spring Week 3 Spellings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Il and ir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/>
        </p:nvSpPr>
        <p:spPr>
          <a:xfrm>
            <a:off x="568000" y="394450"/>
            <a:ext cx="7888800" cy="3971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latin typeface="Source Sans Pro"/>
                <a:ea typeface="Source Sans Pro"/>
                <a:cs typeface="Source Sans Pro"/>
                <a:sym typeface="Source Sans Pro"/>
              </a:rPr>
              <a:t>Task 1</a:t>
            </a:r>
            <a:endParaRPr sz="29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latin typeface="Source Sans Pro"/>
                <a:ea typeface="Source Sans Pro"/>
                <a:cs typeface="Source Sans Pro"/>
                <a:sym typeface="Source Sans Pro"/>
              </a:rPr>
              <a:t>Can you find the 12 words for this week in the wordsearch at: </a:t>
            </a:r>
            <a:r>
              <a:rPr lang="en-GB" sz="2900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3"/>
              </a:rPr>
              <a:t>https://wordwall.net/resource/10664542</a:t>
            </a:r>
            <a:r>
              <a:rPr lang="en-GB" sz="2900"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 sz="29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latin typeface="Source Sans Pro"/>
                <a:ea typeface="Source Sans Pro"/>
                <a:cs typeface="Source Sans Pro"/>
                <a:sym typeface="Source Sans Pro"/>
              </a:rPr>
              <a:t>Who can find them in the quickest time?</a:t>
            </a:r>
            <a:endParaRPr sz="29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615325" y="347100"/>
            <a:ext cx="8094000" cy="29862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Task 2</a:t>
            </a:r>
            <a:endParaRPr sz="21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Your words this week are:</a:t>
            </a:r>
            <a:endParaRPr sz="21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Irresponsible               </a:t>
            </a:r>
            <a:r>
              <a:rPr lang="en-GB" sz="21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Irresistible            </a:t>
            </a:r>
            <a:r>
              <a:rPr lang="en-GB" sz="21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Irreplaceable</a:t>
            </a:r>
            <a:endParaRPr sz="21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Irreparable       Irremovable                               Irregular          Illegal</a:t>
            </a:r>
            <a:endParaRPr sz="21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Illegible            Illiterate          Illuminate               Illustrations            illness</a:t>
            </a:r>
            <a:endParaRPr sz="21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917200" cy="491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991600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/>
          <p:nvPr/>
        </p:nvSpPr>
        <p:spPr>
          <a:xfrm>
            <a:off x="347100" y="2309400"/>
            <a:ext cx="7431300" cy="7542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3" name="Google Shape;83;p17"/>
          <p:cNvSpPr txBox="1"/>
          <p:nvPr/>
        </p:nvSpPr>
        <p:spPr>
          <a:xfrm>
            <a:off x="347100" y="762275"/>
            <a:ext cx="5159400" cy="677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347100" y="4028300"/>
            <a:ext cx="6642300" cy="677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175" y="122713"/>
            <a:ext cx="9061725" cy="48980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/>
        </p:nvSpPr>
        <p:spPr>
          <a:xfrm>
            <a:off x="168175" y="804675"/>
            <a:ext cx="5159400" cy="677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168175" y="3965225"/>
            <a:ext cx="8241300" cy="677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168175" y="2384950"/>
            <a:ext cx="6774000" cy="677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9066900" cy="468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/>
        </p:nvSpPr>
        <p:spPr>
          <a:xfrm>
            <a:off x="311700" y="951700"/>
            <a:ext cx="6646200" cy="908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1" name="Google Shape;101;p19"/>
          <p:cNvSpPr txBox="1"/>
          <p:nvPr/>
        </p:nvSpPr>
        <p:spPr>
          <a:xfrm>
            <a:off x="311700" y="3322475"/>
            <a:ext cx="7797900" cy="908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71975" cy="42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217025" y="2939675"/>
            <a:ext cx="7245900" cy="908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9" name="Google Shape;109;p20"/>
          <p:cNvSpPr txBox="1"/>
          <p:nvPr/>
        </p:nvSpPr>
        <p:spPr>
          <a:xfrm>
            <a:off x="311700" y="946325"/>
            <a:ext cx="7766400" cy="908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9144000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 txBox="1"/>
          <p:nvPr/>
        </p:nvSpPr>
        <p:spPr>
          <a:xfrm>
            <a:off x="426000" y="962425"/>
            <a:ext cx="426000" cy="6465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7" name="Google Shape;117;p21"/>
          <p:cNvSpPr txBox="1"/>
          <p:nvPr/>
        </p:nvSpPr>
        <p:spPr>
          <a:xfrm>
            <a:off x="1335725" y="962425"/>
            <a:ext cx="2151000" cy="6465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Source Sans Pro"/>
                <a:ea typeface="Source Sans Pro"/>
                <a:cs typeface="Source Sans Pro"/>
                <a:sym typeface="Source Sans Pro"/>
              </a:rPr>
              <a:t>     </a:t>
            </a:r>
            <a:endParaRPr sz="3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8" name="Google Shape;118;p21"/>
          <p:cNvSpPr txBox="1"/>
          <p:nvPr/>
        </p:nvSpPr>
        <p:spPr>
          <a:xfrm>
            <a:off x="3970450" y="962425"/>
            <a:ext cx="1740900" cy="6465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Source Sans Pro"/>
                <a:ea typeface="Source Sans Pro"/>
                <a:cs typeface="Source Sans Pro"/>
                <a:sym typeface="Source Sans Pro"/>
              </a:rPr>
              <a:t>     </a:t>
            </a:r>
            <a:endParaRPr sz="3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6195075" y="962425"/>
            <a:ext cx="1283400" cy="6465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Source Sans Pro"/>
                <a:ea typeface="Source Sans Pro"/>
                <a:cs typeface="Source Sans Pro"/>
                <a:sym typeface="Source Sans Pro"/>
              </a:rPr>
              <a:t>     </a:t>
            </a:r>
            <a:endParaRPr sz="3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0" name="Google Shape;120;p21"/>
          <p:cNvSpPr txBox="1"/>
          <p:nvPr/>
        </p:nvSpPr>
        <p:spPr>
          <a:xfrm>
            <a:off x="426000" y="2248500"/>
            <a:ext cx="3060600" cy="6465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Source Sans Pro"/>
                <a:ea typeface="Source Sans Pro"/>
                <a:cs typeface="Source Sans Pro"/>
                <a:sym typeface="Source Sans Pro"/>
              </a:rPr>
              <a:t>     </a:t>
            </a:r>
            <a:endParaRPr sz="3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3970450" y="2248500"/>
            <a:ext cx="1283400" cy="677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latin typeface="Source Sans Pro"/>
                <a:ea typeface="Source Sans Pro"/>
                <a:cs typeface="Source Sans Pro"/>
                <a:sym typeface="Source Sans Pro"/>
              </a:rPr>
              <a:t>     </a:t>
            </a:r>
            <a:endParaRPr sz="32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2" name="Google Shape;122;p21"/>
          <p:cNvSpPr txBox="1"/>
          <p:nvPr/>
        </p:nvSpPr>
        <p:spPr>
          <a:xfrm>
            <a:off x="5737700" y="2233200"/>
            <a:ext cx="1283400" cy="677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latin typeface="Source Sans Pro"/>
                <a:ea typeface="Source Sans Pro"/>
                <a:cs typeface="Source Sans Pro"/>
                <a:sym typeface="Source Sans Pro"/>
              </a:rPr>
              <a:t>     </a:t>
            </a:r>
            <a:endParaRPr sz="32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7504950" y="2217900"/>
            <a:ext cx="873000" cy="677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latin typeface="Source Sans Pro"/>
                <a:ea typeface="Source Sans Pro"/>
                <a:cs typeface="Source Sans Pro"/>
                <a:sym typeface="Source Sans Pro"/>
              </a:rPr>
              <a:t>     </a:t>
            </a:r>
            <a:endParaRPr sz="32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4" name="Google Shape;124;p21"/>
          <p:cNvSpPr txBox="1"/>
          <p:nvPr/>
        </p:nvSpPr>
        <p:spPr>
          <a:xfrm>
            <a:off x="426000" y="3427400"/>
            <a:ext cx="2151000" cy="677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latin typeface="Source Sans Pro"/>
                <a:ea typeface="Source Sans Pro"/>
                <a:cs typeface="Source Sans Pro"/>
                <a:sym typeface="Source Sans Pro"/>
              </a:rPr>
              <a:t>     </a:t>
            </a:r>
            <a:endParaRPr sz="32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