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Nunit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Nunito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Nunito-italic.fntdata"/><Relationship Id="rId6" Type="http://schemas.openxmlformats.org/officeDocument/2006/relationships/slide" Target="slides/slide1.xml"/><Relationship Id="rId18" Type="http://schemas.openxmlformats.org/officeDocument/2006/relationships/font" Target="fonts/Nuni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b28dee373f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b28dee373f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b28dee373f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b28dee373f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b28dee373f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b28dee373f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b28dee373f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b28dee373f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b28dee373f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b28dee373f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b28dee373f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b28dee373f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b28dee373f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b28dee373f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b28dee373f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b28dee373f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b28dee373f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b28dee373f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b28dee373f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2b28dee373f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Reading/Geography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Wednesday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Read the text then answer the questions in the boxes provided.</a:t>
            </a:r>
            <a:endParaRPr/>
          </a:p>
        </p:txBody>
      </p:sp>
      <p:sp>
        <p:nvSpPr>
          <p:cNvPr id="135" name="Google Shape;135;p14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5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0"/>
            <a:ext cx="9144000" cy="498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6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9" name="Google Shape;14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475" y="210250"/>
            <a:ext cx="8672650" cy="471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7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6" name="Google Shape;15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475" y="193925"/>
            <a:ext cx="8750000" cy="4801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8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8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3" name="Google Shape;16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250" y="196550"/>
            <a:ext cx="8654950" cy="471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9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9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0" name="Google Shape;17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775" y="235650"/>
            <a:ext cx="8760625" cy="4632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9"/>
          <p:cNvSpPr txBox="1"/>
          <p:nvPr/>
        </p:nvSpPr>
        <p:spPr>
          <a:xfrm>
            <a:off x="3280825" y="1357700"/>
            <a:ext cx="3392700" cy="10251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Write which 2 in this box</a:t>
            </a: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9"/>
          <p:cNvSpPr txBox="1"/>
          <p:nvPr/>
        </p:nvSpPr>
        <p:spPr>
          <a:xfrm>
            <a:off x="777125" y="3063125"/>
            <a:ext cx="254100" cy="2631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9"/>
          <p:cNvSpPr txBox="1"/>
          <p:nvPr/>
        </p:nvSpPr>
        <p:spPr>
          <a:xfrm>
            <a:off x="729950" y="3365213"/>
            <a:ext cx="254100" cy="2631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9"/>
          <p:cNvSpPr txBox="1"/>
          <p:nvPr/>
        </p:nvSpPr>
        <p:spPr>
          <a:xfrm>
            <a:off x="777125" y="3667300"/>
            <a:ext cx="254100" cy="2631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9"/>
          <p:cNvSpPr txBox="1"/>
          <p:nvPr/>
        </p:nvSpPr>
        <p:spPr>
          <a:xfrm>
            <a:off x="777125" y="4019250"/>
            <a:ext cx="254100" cy="2631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0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0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2" name="Google Shape;18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225" y="249900"/>
            <a:ext cx="8695675" cy="462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0"/>
          <p:cNvSpPr txBox="1"/>
          <p:nvPr/>
        </p:nvSpPr>
        <p:spPr>
          <a:xfrm>
            <a:off x="3825125" y="994825"/>
            <a:ext cx="1750800" cy="498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2408175" y="1682450"/>
            <a:ext cx="1750800" cy="498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0"/>
          <p:cNvSpPr txBox="1"/>
          <p:nvPr/>
        </p:nvSpPr>
        <p:spPr>
          <a:xfrm>
            <a:off x="564850" y="3640050"/>
            <a:ext cx="6643800" cy="498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1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1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2" name="Google Shape;19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400" y="273749"/>
            <a:ext cx="8747075" cy="466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1"/>
          <p:cNvSpPr txBox="1"/>
          <p:nvPr/>
        </p:nvSpPr>
        <p:spPr>
          <a:xfrm>
            <a:off x="819150" y="1348625"/>
            <a:ext cx="5255700" cy="353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1"/>
          <p:cNvSpPr txBox="1"/>
          <p:nvPr/>
        </p:nvSpPr>
        <p:spPr>
          <a:xfrm>
            <a:off x="757150" y="3269950"/>
            <a:ext cx="7903200" cy="12084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2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2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150" y="266024"/>
            <a:ext cx="8789700" cy="464767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2"/>
          <p:cNvSpPr txBox="1"/>
          <p:nvPr/>
        </p:nvSpPr>
        <p:spPr>
          <a:xfrm>
            <a:off x="668275" y="845600"/>
            <a:ext cx="7983000" cy="1192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2"/>
          <p:cNvSpPr txBox="1"/>
          <p:nvPr/>
        </p:nvSpPr>
        <p:spPr>
          <a:xfrm>
            <a:off x="668275" y="3442300"/>
            <a:ext cx="7983000" cy="1192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3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3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