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F316-3114-4564-A638-71E99D2D5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3152A-AE05-4DFB-830C-25AF1473B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AA981-1BD4-4CFF-9A3E-40D39C8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304F2-0170-4024-ACF4-B3D93B57B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249B4-7A67-447B-92F9-23EA0E5C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02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99C5-C32D-466E-9782-3C250CBB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0D181-BE9F-43BB-B6E9-77972A24E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93B88-389C-4FF0-8FAA-A49BC53FE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334DA-5A9D-40FF-8887-B95BDED84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DFDFB-4195-4563-989A-9F09FFC27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32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F9EB-B2BA-47DF-B967-C33569790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56D0E-EBFC-440C-AD1E-852151766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2840C-E92D-4881-B89A-B86B5567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28C2-CE66-4FD6-B049-3DAEB27F2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E1B1E-4C9D-4F60-AF87-2090183EA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0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C610-C6D9-4138-B267-7654CF6A3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19510-B269-4B07-B011-09A14C799A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ED2FA3-8C8C-476D-A264-FBFFF678D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36A6E-BA1F-42BF-AB4A-74469623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CC41B-ABC5-4DF0-9CF3-E5ED0D51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E9662-C51F-4FD3-AADD-A99EE1BC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96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3420A-429F-464C-986C-5C446439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5F4C4-AD58-415F-815F-D2E8AB778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7BA311-BCB4-45BB-820A-55321EB94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9114D8-D03A-40FC-A5B5-5DE5A12251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24D974-F217-4ADF-B676-1031F1F98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48AAE4-DB29-4348-AEEE-ABBF2530E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A791A-89D6-4366-BA5F-5E3F9D6B4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FF94C4-E0F3-41B4-98BD-7EEF6C54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26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2A36C-682C-4F25-8CF0-D7CBBC176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79913-BDFE-42A2-BCAB-CFB50CD48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6B853B-5D88-4BA0-A047-4FB152D2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6DD0C3-1C13-4DAA-9B89-15408AB2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77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76B64C-2513-4BE5-92D4-5CBB308D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081CAC-ADAC-4955-97B0-1B96306D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CDFB8-16AB-4C8E-9195-4EC2C977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88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F78B-FB90-41E1-897D-FCEB7CAA8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7F6D3-F540-403D-AD69-AD93DEB15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4B31C-057C-4F0D-B499-396122C87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A2A56-D545-489C-883D-61DB532AD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3513B-8A73-48D0-9B81-C795B8E49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1773F-B7B4-4E4D-8B40-E8007951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10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13522-B1AD-456A-B9C1-6346F059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E227AC-BFC9-4F69-A6D7-160A3908B5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3032A-C135-4017-8497-1DB4EBECE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8B48A7-FC55-4FAD-9BB3-861DCF07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204FA-FD81-438B-A031-82D0B948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14844-D601-4867-A71A-AEF177190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612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C00E-6263-4DD7-995A-62A7CC4D6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7506AE-B19F-4C67-B412-875BE0F20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B0BBD-586C-49F1-A957-CEE08306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34DA5-F32C-4CB8-BC6C-A0C6ED90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154EB-FC31-447E-B8B3-B49DD262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51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1AE2F9-8121-403F-91DE-6AA4C3756D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C59BD-2090-4EDA-BCE2-FEA40486D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0F4BC-BD6D-4532-B657-C9CBD9D8B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272ED-2979-4FEF-9E7B-B020329D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9A126-4964-4D29-91A3-F58931A8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5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032576-1FFC-466F-913A-2CF91164C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0D23F-74C3-40E3-AE89-EEBA9B19F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A99D7-9161-48DF-91A2-2C9FEE86D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AC4B2-CAA4-4159-ABFA-0129C33A5FF6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A874F-6E1C-4124-AD01-07321BA5C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E08F-107B-401F-AB6D-3F7CCB5E1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0E288-3446-417A-A7C9-E54091FDB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33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483FE8-F063-447E-A918-554AFCB06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2" y="119768"/>
            <a:ext cx="11642549" cy="665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4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4D12E9-26F4-4459-8C92-C65E7A3A7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60" y="231598"/>
            <a:ext cx="11444640" cy="31974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1847C4-177F-495C-949E-62ED1AC8C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60" y="3429000"/>
            <a:ext cx="1151008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9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6B559D-B949-40BB-8972-575048974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92" y="202493"/>
            <a:ext cx="11716808" cy="65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8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FA150D-D7A1-4415-9C0A-45136CB8E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357"/>
            <a:ext cx="11684000" cy="654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8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A044B1-F700-40BC-8D04-8705DD157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06" y="374304"/>
            <a:ext cx="11361916" cy="648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125CB2-8004-4FA2-B58D-7C74DEF03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68" y="399168"/>
            <a:ext cx="11365885" cy="608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23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Torley</dc:creator>
  <cp:lastModifiedBy>Margaret Torley</cp:lastModifiedBy>
  <cp:revision>1</cp:revision>
  <dcterms:created xsi:type="dcterms:W3CDTF">2024-01-23T12:41:34Z</dcterms:created>
  <dcterms:modified xsi:type="dcterms:W3CDTF">2024-01-23T12:42:10Z</dcterms:modified>
</cp:coreProperties>
</file>