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Lst>
  <p:sldIdLst>
    <p:sldId id="256" r:id="rId15"/>
    <p:sldId id="258" r:id="rId16"/>
    <p:sldId id="257" r:id="rId17"/>
  </p:sldIdLst>
  <p:sldSz cx="13004800" cy="9753600"/>
  <p:notesSz cx="6858000" cy="9144000"/>
  <p:defaultTextStyle>
    <a:defPPr>
      <a:defRPr lang="en-US"/>
    </a:defPPr>
    <a:lvl1pPr algn="l" rtl="0" fontAlgn="base">
      <a:spcBef>
        <a:spcPct val="0"/>
      </a:spcBef>
      <a:spcAft>
        <a:spcPct val="0"/>
      </a:spcAft>
      <a:defRPr sz="1200" kern="1200">
        <a:solidFill>
          <a:srgbClr val="000000"/>
        </a:solidFill>
        <a:latin typeface="Gill Sans" charset="0"/>
        <a:ea typeface="ヒラギノ角ゴ ProN W3" charset="0"/>
        <a:cs typeface="ヒラギノ角ゴ ProN W3" charset="0"/>
        <a:sym typeface="Gill Sans" charset="0"/>
      </a:defRPr>
    </a:lvl1pPr>
    <a:lvl2pPr marL="457200" algn="l" rtl="0" fontAlgn="base">
      <a:spcBef>
        <a:spcPct val="0"/>
      </a:spcBef>
      <a:spcAft>
        <a:spcPct val="0"/>
      </a:spcAft>
      <a:defRPr sz="1200" kern="1200">
        <a:solidFill>
          <a:srgbClr val="000000"/>
        </a:solidFill>
        <a:latin typeface="Gill Sans" charset="0"/>
        <a:ea typeface="ヒラギノ角ゴ ProN W3" charset="0"/>
        <a:cs typeface="ヒラギノ角ゴ ProN W3" charset="0"/>
        <a:sym typeface="Gill Sans" charset="0"/>
      </a:defRPr>
    </a:lvl2pPr>
    <a:lvl3pPr marL="914400" algn="l" rtl="0" fontAlgn="base">
      <a:spcBef>
        <a:spcPct val="0"/>
      </a:spcBef>
      <a:spcAft>
        <a:spcPct val="0"/>
      </a:spcAft>
      <a:defRPr sz="1200" kern="1200">
        <a:solidFill>
          <a:srgbClr val="000000"/>
        </a:solidFill>
        <a:latin typeface="Gill Sans" charset="0"/>
        <a:ea typeface="ヒラギノ角ゴ ProN W3" charset="0"/>
        <a:cs typeface="ヒラギノ角ゴ ProN W3" charset="0"/>
        <a:sym typeface="Gill Sans" charset="0"/>
      </a:defRPr>
    </a:lvl3pPr>
    <a:lvl4pPr marL="1371600" algn="l" rtl="0" fontAlgn="base">
      <a:spcBef>
        <a:spcPct val="0"/>
      </a:spcBef>
      <a:spcAft>
        <a:spcPct val="0"/>
      </a:spcAft>
      <a:defRPr sz="1200" kern="1200">
        <a:solidFill>
          <a:srgbClr val="000000"/>
        </a:solidFill>
        <a:latin typeface="Gill Sans" charset="0"/>
        <a:ea typeface="ヒラギノ角ゴ ProN W3" charset="0"/>
        <a:cs typeface="ヒラギノ角ゴ ProN W3" charset="0"/>
        <a:sym typeface="Gill Sans" charset="0"/>
      </a:defRPr>
    </a:lvl4pPr>
    <a:lvl5pPr marL="1828800" algn="l" rtl="0" fontAlgn="base">
      <a:spcBef>
        <a:spcPct val="0"/>
      </a:spcBef>
      <a:spcAft>
        <a:spcPct val="0"/>
      </a:spcAft>
      <a:defRPr sz="12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12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12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12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12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092" y="78"/>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slide" Target="slides/slide1.xml"/><Relationship Id="rId10" Type="http://schemas.openxmlformats.org/officeDocument/2006/relationships/slideMaster" Target="slideMasters/slideMaster10.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5874879"/>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5690392"/>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46033788"/>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8925451"/>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818494"/>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1057448"/>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068710"/>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0712659"/>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94479309"/>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508730"/>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2344631"/>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346377798"/>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507628"/>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01679910"/>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05100"/>
            <a:ext cx="515620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05100"/>
            <a:ext cx="515620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4736349"/>
      </p:ext>
    </p:extLst>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596305"/>
      </p:ext>
    </p:extLst>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2853164"/>
      </p:ext>
    </p:extLst>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3342595"/>
      </p:ext>
    </p:extLst>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44908769"/>
      </p:ext>
    </p:extLst>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85457069"/>
      </p:ext>
    </p:extLst>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1132807"/>
      </p:ext>
    </p:extLst>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39713"/>
            <a:ext cx="2616200" cy="830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39713"/>
            <a:ext cx="7696200" cy="830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769376"/>
      </p:ext>
    </p:extLst>
  </p:cSld>
  <p:clrMapOvr>
    <a:masterClrMapping/>
  </p:clrMapOvr>
  <p:transition>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72299868"/>
      </p:ext>
    </p:extLst>
  </p:cSld>
  <p:clrMapOvr>
    <a:masterClrMapping/>
  </p:clrMapOvr>
  <p:transition>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4626099"/>
      </p:ext>
    </p:extLst>
  </p:cSld>
  <p:clrMapOvr>
    <a:masterClrMapping/>
  </p:clrMapOvr>
  <p:transition>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54477599"/>
      </p:ext>
    </p:extLst>
  </p:cSld>
  <p:clrMapOvr>
    <a:masterClrMapping/>
  </p:clrMapOvr>
  <p:transition>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2937710"/>
      </p:ext>
    </p:extLst>
  </p:cSld>
  <p:clrMapOvr>
    <a:masterClrMapping/>
  </p:clrMapOvr>
  <p:transition>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8921629"/>
      </p:ext>
    </p:extLst>
  </p:cSld>
  <p:clrMapOvr>
    <a:masterClrMapping/>
  </p:clrMapOvr>
  <p:transition>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727041"/>
      </p:ext>
    </p:extLst>
  </p:cSld>
  <p:clrMapOvr>
    <a:masterClrMapping/>
  </p:clrMapOvr>
  <p:transition>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721426"/>
      </p:ext>
    </p:extLst>
  </p:cSld>
  <p:clrMapOvr>
    <a:masterClrMapping/>
  </p:clrMapOvr>
  <p:transition>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52568042"/>
      </p:ext>
    </p:extLst>
  </p:cSld>
  <p:clrMapOvr>
    <a:masterClrMapping/>
  </p:clrMapOvr>
  <p:transition>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6311333"/>
      </p:ext>
    </p:extLst>
  </p:cSld>
  <p:clrMapOvr>
    <a:masterClrMapping/>
  </p:clrMapOvr>
  <p:transition>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8817995"/>
      </p:ext>
    </p:extLst>
  </p:cSld>
  <p:clrMapOvr>
    <a:masterClrMapping/>
  </p:clrMapOvr>
  <p:transition>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1709388"/>
      </p:ext>
    </p:extLst>
  </p:cSld>
  <p:clrMapOvr>
    <a:masterClrMapping/>
  </p:clrMapOvr>
  <p:transition>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53453844"/>
      </p:ext>
    </p:extLst>
  </p:cSld>
  <p:clrMapOvr>
    <a:masterClrMapping/>
  </p:clrMapOvr>
  <p:transition>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085984"/>
      </p:ext>
    </p:extLst>
  </p:cSld>
  <p:clrMapOvr>
    <a:masterClrMapping/>
  </p:clrMapOvr>
  <p:transition>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89066755"/>
      </p:ext>
    </p:extLst>
  </p:cSld>
  <p:clrMapOvr>
    <a:masterClrMapping/>
  </p:clrMapOvr>
  <p:transition>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5029200"/>
            <a:ext cx="5156200" cy="356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029200"/>
            <a:ext cx="5156200" cy="356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645984"/>
      </p:ext>
    </p:extLst>
  </p:cSld>
  <p:clrMapOvr>
    <a:masterClrMapping/>
  </p:clrMapOvr>
  <p:transition>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002148"/>
      </p:ext>
    </p:extLst>
  </p:cSld>
  <p:clrMapOvr>
    <a:masterClrMapping/>
  </p:clrMapOvr>
  <p:transition>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089104"/>
      </p:ext>
    </p:extLst>
  </p:cSld>
  <p:clrMapOvr>
    <a:masterClrMapping/>
  </p:clrMapOvr>
  <p:transition>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339689"/>
      </p:ext>
    </p:extLst>
  </p:cSld>
  <p:clrMapOvr>
    <a:masterClrMapping/>
  </p:clrMapOvr>
  <p:transition>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52756256"/>
      </p:ext>
    </p:extLst>
  </p:cSld>
  <p:clrMapOvr>
    <a:masterClrMapping/>
  </p:clrMapOvr>
  <p:transition>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81221278"/>
      </p:ext>
    </p:extLst>
  </p:cSld>
  <p:clrMapOvr>
    <a:masterClrMapping/>
  </p:clrMapOvr>
  <p:transition>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6806447"/>
      </p:ext>
    </p:extLst>
  </p:cSld>
  <p:clrMapOvr>
    <a:masterClrMapping/>
  </p:clrMapOvr>
  <p:transition>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0"/>
            <a:ext cx="2616200" cy="8597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0"/>
            <a:ext cx="7696200" cy="8597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7647537"/>
      </p:ext>
    </p:extLst>
  </p:cSld>
  <p:clrMapOvr>
    <a:masterClrMapping/>
  </p:clrMapOvr>
  <p:transition>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28790764"/>
      </p:ext>
    </p:extLst>
  </p:cSld>
  <p:clrMapOvr>
    <a:masterClrMapping/>
  </p:clrMapOvr>
  <p:transition>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806914"/>
      </p:ext>
    </p:extLst>
  </p:cSld>
  <p:clrMapOvr>
    <a:masterClrMapping/>
  </p:clrMapOvr>
  <p:transition>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1147082"/>
      </p:ext>
    </p:extLst>
  </p:cSld>
  <p:clrMapOvr>
    <a:masterClrMapping/>
  </p:clrMapOvr>
  <p:transition>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6568268"/>
      </p:ext>
    </p:extLst>
  </p:cSld>
  <p:clrMapOvr>
    <a:masterClrMapping/>
  </p:clrMapOvr>
  <p:transition>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7309459"/>
      </p:ext>
    </p:extLst>
  </p:cSld>
  <p:clrMapOvr>
    <a:masterClrMapping/>
  </p:clrMapOvr>
  <p:transition>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5989490"/>
      </p:ext>
    </p:extLst>
  </p:cSld>
  <p:clrMapOvr>
    <a:masterClrMapping/>
  </p:clrMapOvr>
  <p:transition>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524395"/>
      </p:ext>
    </p:extLst>
  </p:cSld>
  <p:clrMapOvr>
    <a:masterClrMapping/>
  </p:clrMapOvr>
  <p:transition>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10316721"/>
      </p:ext>
    </p:extLst>
  </p:cSld>
  <p:clrMapOvr>
    <a:masterClrMapping/>
  </p:clrMapOvr>
  <p:transition>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8198066"/>
      </p:ext>
    </p:extLst>
  </p:cSld>
  <p:clrMapOvr>
    <a:masterClrMapping/>
  </p:clrMapOvr>
  <p:transition>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4415654"/>
      </p:ext>
    </p:extLst>
  </p:cSld>
  <p:clrMapOvr>
    <a:masterClrMapping/>
  </p:clrMapOvr>
  <p:transition>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791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791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010313"/>
      </p:ext>
    </p:extLst>
  </p:cSld>
  <p:clrMapOvr>
    <a:masterClrMapping/>
  </p:clrMapOvr>
  <p:transition>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007998363"/>
      </p:ext>
    </p:extLst>
  </p:cSld>
  <p:clrMapOvr>
    <a:masterClrMapping/>
  </p:clrMapOvr>
  <p:transition>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345088"/>
      </p:ext>
    </p:extLst>
  </p:cSld>
  <p:clrMapOvr>
    <a:masterClrMapping/>
  </p:clrMapOvr>
  <p:transition>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9950671"/>
      </p:ext>
    </p:extLst>
  </p:cSld>
  <p:clrMapOvr>
    <a:masterClrMapping/>
  </p:clrMapOvr>
  <p:transition>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333833"/>
      </p:ext>
    </p:extLst>
  </p:cSld>
  <p:clrMapOvr>
    <a:masterClrMapping/>
  </p:clrMapOvr>
  <p:transition>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5811512"/>
      </p:ext>
    </p:extLst>
  </p:cSld>
  <p:clrMapOvr>
    <a:masterClrMapping/>
  </p:clrMapOvr>
  <p:transition>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50569465"/>
      </p:ext>
    </p:extLst>
  </p:cSld>
  <p:clrMapOvr>
    <a:masterClrMapping/>
  </p:clrMapOvr>
  <p:transition>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70043"/>
      </p:ext>
    </p:extLst>
  </p:cSld>
  <p:clrMapOvr>
    <a:masterClrMapping/>
  </p:clrMapOvr>
  <p:transition>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00493386"/>
      </p:ext>
    </p:extLst>
  </p:cSld>
  <p:clrMapOvr>
    <a:masterClrMapping/>
  </p:clrMapOvr>
  <p:transition>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35364206"/>
      </p:ext>
    </p:extLst>
  </p:cSld>
  <p:clrMapOvr>
    <a:masterClrMapping/>
  </p:clrMapOvr>
  <p:transition>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573000"/>
      </p:ext>
    </p:extLst>
  </p:cSld>
  <p:clrMapOvr>
    <a:masterClrMapping/>
  </p:clrMapOvr>
  <p:transition>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791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791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3789839"/>
      </p:ext>
    </p:extLst>
  </p:cSld>
  <p:clrMapOvr>
    <a:masterClrMapping/>
  </p:clrMapOvr>
  <p:transition>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29905810"/>
      </p:ext>
    </p:extLst>
  </p:cSld>
  <p:clrMapOvr>
    <a:masterClrMapping/>
  </p:clrMapOvr>
  <p:transition>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76464"/>
      </p:ext>
    </p:extLst>
  </p:cSld>
  <p:clrMapOvr>
    <a:masterClrMapping/>
  </p:clrMapOvr>
  <p:transition>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77124594"/>
      </p:ext>
    </p:extLst>
  </p:cSld>
  <p:clrMapOvr>
    <a:masterClrMapping/>
  </p:clrMapOvr>
  <p:transition>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5000" y="4787900"/>
            <a:ext cx="2857500" cy="4965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900" y="4787900"/>
            <a:ext cx="2857500" cy="4965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873334"/>
      </p:ext>
    </p:extLst>
  </p:cSld>
  <p:clrMapOvr>
    <a:masterClrMapping/>
  </p:clrMapOvr>
  <p:transition>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6552402"/>
      </p:ext>
    </p:extLst>
  </p:cSld>
  <p:clrMapOvr>
    <a:masterClrMapping/>
  </p:clrMapOvr>
  <p:transition>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67333961"/>
      </p:ext>
    </p:extLst>
  </p:cSld>
  <p:clrMapOvr>
    <a:masterClrMapping/>
  </p:clrMapOvr>
  <p:transition>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602996"/>
      </p:ext>
    </p:extLst>
  </p:cSld>
  <p:clrMapOvr>
    <a:masterClrMapping/>
  </p:clrMapOvr>
  <p:transition>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996295"/>
      </p:ext>
    </p:extLst>
  </p:cSld>
  <p:clrMapOvr>
    <a:masterClrMapping/>
  </p:clrMapOvr>
  <p:transition>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6035988"/>
      </p:ext>
    </p:extLst>
  </p:cSld>
  <p:clrMapOvr>
    <a:masterClrMapping/>
  </p:clrMapOvr>
  <p:transition>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034548"/>
      </p:ext>
    </p:extLst>
  </p:cSld>
  <p:clrMapOvr>
    <a:masterClrMapping/>
  </p:clrMapOvr>
  <p:transition>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0"/>
            <a:ext cx="1466850" cy="975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5000" y="0"/>
            <a:ext cx="4248150" cy="975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1046749"/>
      </p:ext>
    </p:extLst>
  </p:cSld>
  <p:clrMapOvr>
    <a:masterClrMapping/>
  </p:clrMapOvr>
  <p:transition>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34621294"/>
      </p:ext>
    </p:extLst>
  </p:cSld>
  <p:clrMapOvr>
    <a:masterClrMapping/>
  </p:clrMapOvr>
  <p:transition>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603480"/>
      </p:ext>
    </p:extLst>
  </p:cSld>
  <p:clrMapOvr>
    <a:masterClrMapping/>
  </p:clrMapOvr>
  <p:transition>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97398774"/>
      </p:ext>
    </p:extLst>
  </p:cSld>
  <p:clrMapOvr>
    <a:masterClrMapping/>
  </p:clrMapOvr>
  <p:transition>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5000" y="4787900"/>
            <a:ext cx="2857500" cy="4965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900" y="4787900"/>
            <a:ext cx="2857500" cy="4965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108106"/>
      </p:ext>
    </p:extLst>
  </p:cSld>
  <p:clrMapOvr>
    <a:masterClrMapping/>
  </p:clrMapOvr>
  <p:transition>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0778816"/>
      </p:ext>
    </p:extLst>
  </p:cSld>
  <p:clrMapOvr>
    <a:masterClrMapping/>
  </p:clrMapOvr>
  <p:transition>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1950947"/>
      </p:ext>
    </p:extLst>
  </p:cSld>
  <p:clrMapOvr>
    <a:masterClrMapping/>
  </p:clrMapOvr>
  <p:transition>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206959"/>
      </p:ext>
    </p:extLst>
  </p:cSld>
  <p:clrMapOvr>
    <a:masterClrMapping/>
  </p:clrMapOvr>
  <p:transition>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46433468"/>
      </p:ext>
    </p:extLst>
  </p:cSld>
  <p:clrMapOvr>
    <a:masterClrMapping/>
  </p:clrMapOvr>
  <p:transition>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94286493"/>
      </p:ext>
    </p:extLst>
  </p:cSld>
  <p:clrMapOvr>
    <a:masterClrMapping/>
  </p:clrMapOvr>
  <p:transition>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075863"/>
      </p:ext>
    </p:extLst>
  </p:cSld>
  <p:clrMapOvr>
    <a:masterClrMapping/>
  </p:clrMapOvr>
  <p:transition>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0"/>
            <a:ext cx="1466850" cy="975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5000" y="0"/>
            <a:ext cx="4248150" cy="975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3657865"/>
      </p:ext>
    </p:extLst>
  </p:cSld>
  <p:clrMapOvr>
    <a:masterClrMapping/>
  </p:clrMapOvr>
  <p:transition>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00230892"/>
      </p:ext>
    </p:extLst>
  </p:cSld>
  <p:clrMapOvr>
    <a:masterClrMapping/>
  </p:clrMapOvr>
  <p:transition>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441695"/>
      </p:ext>
    </p:extLst>
  </p:cSld>
  <p:clrMapOvr>
    <a:masterClrMapping/>
  </p:clrMapOvr>
  <p:transition>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54623130"/>
      </p:ext>
    </p:extLst>
  </p:cSld>
  <p:clrMapOvr>
    <a:masterClrMapping/>
  </p:clrMapOvr>
  <p:transition>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7979970"/>
      </p:ext>
    </p:extLst>
  </p:cSld>
  <p:clrMapOvr>
    <a:masterClrMapping/>
  </p:clrMapOvr>
  <p:transition>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9032620"/>
      </p:ext>
    </p:extLst>
  </p:cSld>
  <p:clrMapOvr>
    <a:masterClrMapping/>
  </p:clrMapOvr>
  <p:transition>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5910250"/>
      </p:ext>
    </p:extLst>
  </p:cSld>
  <p:clrMapOvr>
    <a:masterClrMapping/>
  </p:clrMapOvr>
  <p:transition>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42954"/>
      </p:ext>
    </p:extLst>
  </p:cSld>
  <p:clrMapOvr>
    <a:masterClrMapping/>
  </p:clrMapOvr>
  <p:transition>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79881818"/>
      </p:ext>
    </p:extLst>
  </p:cSld>
  <p:clrMapOvr>
    <a:masterClrMapping/>
  </p:clrMapOvr>
  <p:transition>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04887310"/>
      </p:ext>
    </p:extLst>
  </p:cSld>
  <p:clrMapOvr>
    <a:masterClrMapping/>
  </p:clrMapOvr>
  <p:transition>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4340284"/>
      </p:ext>
    </p:extLst>
  </p:cSld>
  <p:clrMapOvr>
    <a:masterClrMapping/>
  </p:clrMapOvr>
  <p:transition>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5776082"/>
      </p:ext>
    </p:extLst>
  </p:cSld>
  <p:clrMapOvr>
    <a:masterClrMapping/>
  </p:clrMapOvr>
  <p:transition>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78453843"/>
      </p:ext>
    </p:extLst>
  </p:cSld>
  <p:clrMapOvr>
    <a:masterClrMapping/>
  </p:clrMapOvr>
  <p:transition>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3942969"/>
      </p:ext>
    </p:extLst>
  </p:cSld>
  <p:clrMapOvr>
    <a:masterClrMapping/>
  </p:clrMapOvr>
  <p:transition>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03278667"/>
      </p:ext>
    </p:extLst>
  </p:cSld>
  <p:clrMapOvr>
    <a:masterClrMapping/>
  </p:clrMapOvr>
  <p:transition>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2796920"/>
      </p:ext>
    </p:extLst>
  </p:cSld>
  <p:clrMapOvr>
    <a:masterClrMapping/>
  </p:clrMapOvr>
  <p:transition>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540485"/>
      </p:ext>
    </p:extLst>
  </p:cSld>
  <p:clrMapOvr>
    <a:masterClrMapping/>
  </p:clrMapOvr>
  <p:transition>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353586428"/>
      </p:ext>
    </p:extLst>
  </p:cSld>
  <p:clrMapOvr>
    <a:masterClrMapping/>
  </p:clrMapOvr>
  <p:transition>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4052"/>
      </p:ext>
    </p:extLst>
  </p:cSld>
  <p:clrMapOvr>
    <a:masterClrMapping/>
  </p:clrMapOvr>
  <p:transition>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18267383"/>
      </p:ext>
    </p:extLst>
  </p:cSld>
  <p:clrMapOvr>
    <a:masterClrMapping/>
  </p:clrMapOvr>
  <p:transition>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2967312"/>
      </p:ext>
    </p:extLst>
  </p:cSld>
  <p:clrMapOvr>
    <a:masterClrMapping/>
  </p:clrMapOvr>
  <p:transition>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2126573"/>
      </p:ext>
    </p:extLst>
  </p:cSld>
  <p:clrMapOvr>
    <a:masterClrMapping/>
  </p:clrMapOvr>
  <p:transition>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0930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093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6805861"/>
      </p:ext>
    </p:extLst>
  </p:cSld>
  <p:clrMapOvr>
    <a:masterClrMapping/>
  </p:clrMapOvr>
  <p:transition>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672130139"/>
      </p:ext>
    </p:extLst>
  </p:cSld>
  <p:clrMapOvr>
    <a:masterClrMapping/>
  </p:clrMapOvr>
  <p:transition>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8330626"/>
      </p:ext>
    </p:extLst>
  </p:cSld>
  <p:clrMapOvr>
    <a:masterClrMapping/>
  </p:clrMapOvr>
  <p:transition>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50507060"/>
      </p:ext>
    </p:extLst>
  </p:cSld>
  <p:clrMapOvr>
    <a:masterClrMapping/>
  </p:clrMapOvr>
  <p:transition>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05100"/>
            <a:ext cx="244475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05100"/>
            <a:ext cx="244475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013346"/>
      </p:ext>
    </p:extLst>
  </p:cSld>
  <p:clrMapOvr>
    <a:masterClrMapping/>
  </p:clrMapOvr>
  <p:transition>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0101079"/>
      </p:ext>
    </p:extLst>
  </p:cSld>
  <p:clrMapOvr>
    <a:masterClrMapping/>
  </p:clrMapOvr>
  <p:transition>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1242659"/>
      </p:ext>
    </p:extLst>
  </p:cSld>
  <p:clrMapOvr>
    <a:masterClrMapping/>
  </p:clrMapOvr>
  <p:transition>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282129"/>
      </p:ext>
    </p:extLst>
  </p:cSld>
  <p:clrMapOvr>
    <a:masterClrMapping/>
  </p:clrMapOvr>
  <p:transition>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57478253"/>
      </p:ext>
    </p:extLst>
  </p:cSld>
  <p:clrMapOvr>
    <a:masterClrMapping/>
  </p:clrMapOvr>
  <p:transition>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01132890"/>
      </p:ext>
    </p:extLst>
  </p:cSld>
  <p:clrMapOvr>
    <a:masterClrMapping/>
  </p:clrMapOvr>
  <p:transition>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3584533"/>
      </p:ext>
    </p:extLst>
  </p:cSld>
  <p:clrMapOvr>
    <a:masterClrMapping/>
  </p:clrMapOvr>
  <p:transition>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39713"/>
            <a:ext cx="2616200" cy="830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39713"/>
            <a:ext cx="7696200" cy="830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920910"/>
      </p:ext>
    </p:extLst>
  </p:cSld>
  <p:clrMapOvr>
    <a:masterClrMapping/>
  </p:clrMapOvr>
  <p:transition>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67869801"/>
      </p:ext>
    </p:extLst>
  </p:cSld>
  <p:clrMapOvr>
    <a:masterClrMapping/>
  </p:clrMapOvr>
  <p:transition>
    <p:wip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0600499"/>
      </p:ext>
    </p:extLst>
  </p:cSld>
  <p:clrMapOvr>
    <a:masterClrMapping/>
  </p:clrMapOvr>
  <p:transition>
    <p:wip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38266747"/>
      </p:ext>
    </p:extLst>
  </p:cSld>
  <p:clrMapOvr>
    <a:masterClrMapping/>
  </p:clrMapOvr>
  <p:transition>
    <p:wip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51562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801178"/>
      </p:ext>
    </p:extLst>
  </p:cSld>
  <p:clrMapOvr>
    <a:masterClrMapping/>
  </p:clrMapOvr>
  <p:transition>
    <p:wip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8180783"/>
      </p:ext>
    </p:extLst>
  </p:cSld>
  <p:clrMapOvr>
    <a:masterClrMapping/>
  </p:clrMapOvr>
  <p:transition>
    <p:wip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8128996"/>
      </p:ext>
    </p:extLst>
  </p:cSld>
  <p:clrMapOvr>
    <a:masterClrMapping/>
  </p:clrMapOvr>
  <p:transition>
    <p:wip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438086"/>
      </p:ext>
    </p:extLst>
  </p:cSld>
  <p:clrMapOvr>
    <a:masterClrMapping/>
  </p:clrMapOvr>
  <p:transition>
    <p:wip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978093"/>
      </p:ext>
    </p:extLst>
  </p:cSld>
  <p:clrMapOvr>
    <a:masterClrMapping/>
  </p:clrMapOvr>
  <p:transition>
    <p:wip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0860102"/>
      </p:ext>
    </p:extLst>
  </p:cSld>
  <p:clrMapOvr>
    <a:masterClrMapping/>
  </p:clrMapOvr>
  <p:transition>
    <p:wip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151103"/>
      </p:ext>
    </p:extLst>
  </p:cSld>
  <p:clrMapOvr>
    <a:masterClrMapping/>
  </p:clrMapOvr>
  <p:transition>
    <p:wip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77800"/>
            <a:ext cx="2616200" cy="957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77800"/>
            <a:ext cx="7696200" cy="957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7100256"/>
      </p:ext>
    </p:extLst>
  </p:cSld>
  <p:clrMapOvr>
    <a:masterClrMapping/>
  </p:clrMapOvr>
  <p:transition>
    <p:wip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08987520"/>
      </p:ext>
    </p:extLst>
  </p:cSld>
  <p:clrMapOvr>
    <a:masterClrMapping/>
  </p:clrMapOvr>
  <p:transition>
    <p:wip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4465046"/>
      </p:ext>
    </p:extLst>
  </p:cSld>
  <p:clrMapOvr>
    <a:masterClrMapping/>
  </p:clrMapOvr>
  <p:transition>
    <p:wip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6860386"/>
      </p:ext>
    </p:extLst>
  </p:cSld>
  <p:clrMapOvr>
    <a:masterClrMapping/>
  </p:clrMapOvr>
  <p:transition>
    <p:wip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72400" y="2705100"/>
            <a:ext cx="190500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829800" y="2705100"/>
            <a:ext cx="190500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016106"/>
      </p:ext>
    </p:extLst>
  </p:cSld>
  <p:clrMapOvr>
    <a:masterClrMapping/>
  </p:clrMapOvr>
  <p:transition>
    <p:wip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4457207"/>
      </p:ext>
    </p:extLst>
  </p:cSld>
  <p:clrMapOvr>
    <a:masterClrMapping/>
  </p:clrMapOvr>
  <p:transition>
    <p:wip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6905453"/>
      </p:ext>
    </p:extLst>
  </p:cSld>
  <p:clrMapOvr>
    <a:masterClrMapping/>
  </p:clrMapOvr>
  <p:transition>
    <p:wip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063499"/>
      </p:ext>
    </p:extLst>
  </p:cSld>
  <p:clrMapOvr>
    <a:masterClrMapping/>
  </p:clrMapOvr>
  <p:transition>
    <p:wip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33395933"/>
      </p:ext>
    </p:extLst>
  </p:cSld>
  <p:clrMapOvr>
    <a:masterClrMapping/>
  </p:clrMapOvr>
  <p:transition>
    <p:wip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92298085"/>
      </p:ext>
    </p:extLst>
  </p:cSld>
  <p:clrMapOvr>
    <a:masterClrMapping/>
  </p:clrMapOvr>
  <p:transition>
    <p:wip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7444163"/>
      </p:ext>
    </p:extLst>
  </p:cSld>
  <p:clrMapOvr>
    <a:masterClrMapping/>
  </p:clrMapOvr>
  <p:transition>
    <p:wip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39713"/>
            <a:ext cx="2616200" cy="830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39713"/>
            <a:ext cx="7696200" cy="830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8364732"/>
      </p:ext>
    </p:extLst>
  </p:cSld>
  <p:clrMapOvr>
    <a:masterClrMapping/>
  </p:clrMapOvr>
  <p:transition>
    <p:wip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94245808"/>
      </p:ext>
    </p:extLst>
  </p:cSld>
  <p:clrMapOvr>
    <a:masterClrMapping/>
  </p:clrMapOvr>
  <p:transition>
    <p:wip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5177023"/>
      </p:ext>
    </p:extLst>
  </p:cSld>
  <p:clrMapOvr>
    <a:masterClrMapping/>
  </p:clrMapOvr>
  <p:transition>
    <p:wip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46413297"/>
      </p:ext>
    </p:extLst>
  </p:cSld>
  <p:clrMapOvr>
    <a:masterClrMapping/>
  </p:clrMapOvr>
  <p:transition>
    <p:wip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05100"/>
            <a:ext cx="244475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05100"/>
            <a:ext cx="2444750" cy="584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888408"/>
      </p:ext>
    </p:extLst>
  </p:cSld>
  <p:clrMapOvr>
    <a:masterClrMapping/>
  </p:clrMapOvr>
  <p:transition>
    <p:wip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0080032"/>
      </p:ext>
    </p:extLst>
  </p:cSld>
  <p:clrMapOvr>
    <a:masterClrMapping/>
  </p:clrMapOvr>
  <p:transition>
    <p:wip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0683662"/>
      </p:ext>
    </p:extLst>
  </p:cSld>
  <p:clrMapOvr>
    <a:masterClrMapping/>
  </p:clrMapOvr>
  <p:transition>
    <p:wip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275300"/>
      </p:ext>
    </p:extLst>
  </p:cSld>
  <p:clrMapOvr>
    <a:masterClrMapping/>
  </p:clrMapOvr>
  <p:transition>
    <p:wip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31947328"/>
      </p:ext>
    </p:extLst>
  </p:cSld>
  <p:clrMapOvr>
    <a:masterClrMapping/>
  </p:clrMapOvr>
  <p:transition>
    <p:wip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19622409"/>
      </p:ext>
    </p:extLst>
  </p:cSld>
  <p:clrMapOvr>
    <a:masterClrMapping/>
  </p:clrMapOvr>
  <p:transition>
    <p:wip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9601402"/>
      </p:ext>
    </p:extLst>
  </p:cSld>
  <p:clrMapOvr>
    <a:masterClrMapping/>
  </p:clrMapOvr>
  <p:transition>
    <p:wip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39713"/>
            <a:ext cx="2616200" cy="830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39713"/>
            <a:ext cx="7696200" cy="830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5348854"/>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wipe/>
  </p:transition>
  <p:txStyles>
    <p:titleStyle>
      <a:lvl1pPr marL="39688" indent="-39688" algn="ctr" rtl="0" eaLnBrk="0" fontAlgn="base" hangingPunct="0">
        <a:spcBef>
          <a:spcPct val="0"/>
        </a:spcBef>
        <a:spcAft>
          <a:spcPct val="0"/>
        </a:spcAft>
        <a:defRPr sz="8400">
          <a:solidFill>
            <a:schemeClr val="tx1"/>
          </a:solidFill>
          <a:latin typeface="+mj-lt"/>
          <a:ea typeface="+mj-ea"/>
          <a:cs typeface="+mj-cs"/>
          <a:sym typeface="Gill Sans" charset="0"/>
        </a:defRPr>
      </a:lvl1pPr>
      <a:lvl2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968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540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4112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684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928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1pPr>
      <a:lvl2pPr marL="13731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2pPr>
      <a:lvl3pPr marL="1817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3pPr>
      <a:lvl4pPr marL="22621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4pPr>
      <a:lvl5pPr marL="2706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5pPr>
      <a:lvl6pPr marL="31638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6pPr>
      <a:lvl7pPr marL="36210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7pPr>
      <a:lvl8pPr marL="40782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8pPr>
      <a:lvl9pPr marL="45354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1270000" y="239713"/>
            <a:ext cx="10464800" cy="246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2051" name="Rectangle 2"/>
          <p:cNvSpPr>
            <a:spLocks noGrp="1" noChangeArrowheads="1"/>
          </p:cNvSpPr>
          <p:nvPr>
            <p:ph type="body" idx="1"/>
          </p:nvPr>
        </p:nvSpPr>
        <p:spPr bwMode="auto">
          <a:xfrm>
            <a:off x="1270000" y="2705100"/>
            <a:ext cx="10464800" cy="584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87400"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1pPr>
      <a:lvl2pPr marL="1231900"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2pPr>
      <a:lvl3pPr marL="1676400"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3pPr>
      <a:lvl4pPr marL="2120900"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4pPr>
      <a:lvl5pPr marL="2565400"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5pPr>
      <a:lvl6pPr marL="3022600"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6pPr>
      <a:lvl7pPr marL="3479800"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7pPr>
      <a:lvl8pPr marL="3937000"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8pPr>
      <a:lvl9pPr marL="4394200"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1270000" y="2971800"/>
            <a:ext cx="10464800"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9688" indent="-39688" algn="ctr" rtl="0" eaLnBrk="0" fontAlgn="base" hangingPunct="0">
        <a:spcBef>
          <a:spcPct val="0"/>
        </a:spcBef>
        <a:spcAft>
          <a:spcPct val="0"/>
        </a:spcAft>
        <a:defRPr sz="3600">
          <a:solidFill>
            <a:schemeClr val="tx1"/>
          </a:solidFill>
          <a:latin typeface="+mn-lt"/>
          <a:ea typeface="+mn-ea"/>
          <a:cs typeface="+mn-cs"/>
          <a:sym typeface="Gill Sans" charset="0"/>
        </a:defRPr>
      </a:lvl1pPr>
      <a:lvl2pPr marL="39688" indent="417513" algn="ctr" rtl="0" eaLnBrk="0" fontAlgn="base" hangingPunct="0">
        <a:spcBef>
          <a:spcPct val="0"/>
        </a:spcBef>
        <a:spcAft>
          <a:spcPct val="0"/>
        </a:spcAft>
        <a:defRPr sz="3600">
          <a:solidFill>
            <a:schemeClr val="tx1"/>
          </a:solidFill>
          <a:latin typeface="+mn-lt"/>
          <a:ea typeface="+mn-ea"/>
          <a:cs typeface="+mn-cs"/>
          <a:sym typeface="Gill Sans" charset="0"/>
        </a:defRPr>
      </a:lvl2pPr>
      <a:lvl3pPr marL="39688" indent="874713" algn="ctr" rtl="0" eaLnBrk="0" fontAlgn="base" hangingPunct="0">
        <a:spcBef>
          <a:spcPct val="0"/>
        </a:spcBef>
        <a:spcAft>
          <a:spcPct val="0"/>
        </a:spcAft>
        <a:defRPr sz="3600">
          <a:solidFill>
            <a:schemeClr val="tx1"/>
          </a:solidFill>
          <a:latin typeface="+mn-lt"/>
          <a:ea typeface="+mn-ea"/>
          <a:cs typeface="+mn-cs"/>
          <a:sym typeface="Gill Sans" charset="0"/>
        </a:defRPr>
      </a:lvl3pPr>
      <a:lvl4pPr marL="39688" indent="1331913" algn="ctr" rtl="0" eaLnBrk="0" fontAlgn="base" hangingPunct="0">
        <a:spcBef>
          <a:spcPct val="0"/>
        </a:spcBef>
        <a:spcAft>
          <a:spcPct val="0"/>
        </a:spcAft>
        <a:defRPr sz="3600">
          <a:solidFill>
            <a:schemeClr val="tx1"/>
          </a:solidFill>
          <a:latin typeface="+mn-lt"/>
          <a:ea typeface="+mn-ea"/>
          <a:cs typeface="+mn-cs"/>
          <a:sym typeface="Gill Sans" charset="0"/>
        </a:defRPr>
      </a:lvl4pPr>
      <a:lvl5pPr marL="39688" indent="1789113"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96888" algn="ctr" rtl="0" fontAlgn="base">
        <a:spcBef>
          <a:spcPct val="0"/>
        </a:spcBef>
        <a:spcAft>
          <a:spcPct val="0"/>
        </a:spcAft>
        <a:defRPr sz="3600">
          <a:solidFill>
            <a:schemeClr val="tx1"/>
          </a:solidFill>
          <a:latin typeface="+mn-lt"/>
          <a:ea typeface="+mn-ea"/>
          <a:cs typeface="+mn-cs"/>
          <a:sym typeface="Gill Sans" charset="0"/>
        </a:defRPr>
      </a:lvl6pPr>
      <a:lvl7pPr marL="954088" algn="ctr" rtl="0" fontAlgn="base">
        <a:spcBef>
          <a:spcPct val="0"/>
        </a:spcBef>
        <a:spcAft>
          <a:spcPct val="0"/>
        </a:spcAft>
        <a:defRPr sz="3600">
          <a:solidFill>
            <a:schemeClr val="tx1"/>
          </a:solidFill>
          <a:latin typeface="+mn-lt"/>
          <a:ea typeface="+mn-ea"/>
          <a:cs typeface="+mn-cs"/>
          <a:sym typeface="Gill Sans" charset="0"/>
        </a:defRPr>
      </a:lvl7pPr>
      <a:lvl8pPr marL="1411288" algn="ctr" rtl="0" fontAlgn="base">
        <a:spcBef>
          <a:spcPct val="0"/>
        </a:spcBef>
        <a:spcAft>
          <a:spcPct val="0"/>
        </a:spcAft>
        <a:defRPr sz="3600">
          <a:solidFill>
            <a:schemeClr val="tx1"/>
          </a:solidFill>
          <a:latin typeface="+mn-lt"/>
          <a:ea typeface="+mn-ea"/>
          <a:cs typeface="+mn-cs"/>
          <a:sym typeface="Gill Sans" charset="0"/>
        </a:defRPr>
      </a:lvl8pPr>
      <a:lvl9pPr marL="1868488"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body" idx="1"/>
          </p:nvPr>
        </p:nvSpPr>
        <p:spPr bwMode="auto">
          <a:xfrm>
            <a:off x="1270000" y="5029200"/>
            <a:ext cx="10464800" cy="356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4099" name="Rectangle 2"/>
          <p:cNvSpPr>
            <a:spLocks noGrp="1" noChangeArrowheads="1"/>
          </p:cNvSpPr>
          <p:nvPr>
            <p:ph type="title"/>
          </p:nvPr>
        </p:nvSpPr>
        <p:spPr bwMode="auto">
          <a:xfrm>
            <a:off x="1270000" y="0"/>
            <a:ext cx="10464800" cy="494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1270000" y="7366000"/>
            <a:ext cx="10464800" cy="170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9688" indent="-39688" algn="ctr" rtl="0" eaLnBrk="0" fontAlgn="base" hangingPunct="0">
        <a:spcBef>
          <a:spcPct val="0"/>
        </a:spcBef>
        <a:spcAft>
          <a:spcPct val="0"/>
        </a:spcAft>
        <a:defRPr sz="3600">
          <a:solidFill>
            <a:schemeClr val="tx1"/>
          </a:solidFill>
          <a:latin typeface="+mn-lt"/>
          <a:ea typeface="+mn-ea"/>
          <a:cs typeface="+mn-cs"/>
          <a:sym typeface="Gill Sans" charset="0"/>
        </a:defRPr>
      </a:lvl1pPr>
      <a:lvl2pPr marL="39688" indent="417513" algn="ctr" rtl="0" eaLnBrk="0" fontAlgn="base" hangingPunct="0">
        <a:spcBef>
          <a:spcPct val="0"/>
        </a:spcBef>
        <a:spcAft>
          <a:spcPct val="0"/>
        </a:spcAft>
        <a:defRPr sz="3600">
          <a:solidFill>
            <a:schemeClr val="tx1"/>
          </a:solidFill>
          <a:latin typeface="+mn-lt"/>
          <a:ea typeface="+mn-ea"/>
          <a:cs typeface="+mn-cs"/>
          <a:sym typeface="Gill Sans" charset="0"/>
        </a:defRPr>
      </a:lvl2pPr>
      <a:lvl3pPr marL="39688" indent="874713" algn="ctr" rtl="0" eaLnBrk="0" fontAlgn="base" hangingPunct="0">
        <a:spcBef>
          <a:spcPct val="0"/>
        </a:spcBef>
        <a:spcAft>
          <a:spcPct val="0"/>
        </a:spcAft>
        <a:defRPr sz="3600">
          <a:solidFill>
            <a:schemeClr val="tx1"/>
          </a:solidFill>
          <a:latin typeface="+mn-lt"/>
          <a:ea typeface="+mn-ea"/>
          <a:cs typeface="+mn-cs"/>
          <a:sym typeface="Gill Sans" charset="0"/>
        </a:defRPr>
      </a:lvl3pPr>
      <a:lvl4pPr marL="39688" indent="1331913" algn="ctr" rtl="0" eaLnBrk="0" fontAlgn="base" hangingPunct="0">
        <a:spcBef>
          <a:spcPct val="0"/>
        </a:spcBef>
        <a:spcAft>
          <a:spcPct val="0"/>
        </a:spcAft>
        <a:defRPr sz="3600">
          <a:solidFill>
            <a:schemeClr val="tx1"/>
          </a:solidFill>
          <a:latin typeface="+mn-lt"/>
          <a:ea typeface="+mn-ea"/>
          <a:cs typeface="+mn-cs"/>
          <a:sym typeface="Gill Sans" charset="0"/>
        </a:defRPr>
      </a:lvl4pPr>
      <a:lvl5pPr marL="39688" indent="1789113"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96888" algn="ctr" rtl="0" fontAlgn="base">
        <a:spcBef>
          <a:spcPct val="0"/>
        </a:spcBef>
        <a:spcAft>
          <a:spcPct val="0"/>
        </a:spcAft>
        <a:defRPr sz="3600">
          <a:solidFill>
            <a:schemeClr val="tx1"/>
          </a:solidFill>
          <a:latin typeface="+mn-lt"/>
          <a:ea typeface="+mn-ea"/>
          <a:cs typeface="+mn-cs"/>
          <a:sym typeface="Gill Sans" charset="0"/>
        </a:defRPr>
      </a:lvl6pPr>
      <a:lvl7pPr marL="954088" algn="ctr" rtl="0" fontAlgn="base">
        <a:spcBef>
          <a:spcPct val="0"/>
        </a:spcBef>
        <a:spcAft>
          <a:spcPct val="0"/>
        </a:spcAft>
        <a:defRPr sz="3600">
          <a:solidFill>
            <a:schemeClr val="tx1"/>
          </a:solidFill>
          <a:latin typeface="+mn-lt"/>
          <a:ea typeface="+mn-ea"/>
          <a:cs typeface="+mn-cs"/>
          <a:sym typeface="Gill Sans" charset="0"/>
        </a:defRPr>
      </a:lvl7pPr>
      <a:lvl8pPr marL="1411288" algn="ctr" rtl="0" fontAlgn="base">
        <a:spcBef>
          <a:spcPct val="0"/>
        </a:spcBef>
        <a:spcAft>
          <a:spcPct val="0"/>
        </a:spcAft>
        <a:defRPr sz="3600">
          <a:solidFill>
            <a:schemeClr val="tx1"/>
          </a:solidFill>
          <a:latin typeface="+mn-lt"/>
          <a:ea typeface="+mn-ea"/>
          <a:cs typeface="+mn-cs"/>
          <a:sym typeface="Gill Sans" charset="0"/>
        </a:defRPr>
      </a:lvl8pPr>
      <a:lvl9pPr marL="1868488"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1270000" y="7366000"/>
            <a:ext cx="10464800" cy="170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9688" indent="-39688" algn="ctr" rtl="0" eaLnBrk="0" fontAlgn="base" hangingPunct="0">
        <a:spcBef>
          <a:spcPct val="0"/>
        </a:spcBef>
        <a:spcAft>
          <a:spcPct val="0"/>
        </a:spcAft>
        <a:defRPr sz="3600">
          <a:solidFill>
            <a:schemeClr val="tx1"/>
          </a:solidFill>
          <a:latin typeface="+mn-lt"/>
          <a:ea typeface="+mn-ea"/>
          <a:cs typeface="+mn-cs"/>
          <a:sym typeface="Gill Sans" charset="0"/>
        </a:defRPr>
      </a:lvl1pPr>
      <a:lvl2pPr marL="39688" indent="417513" algn="ctr" rtl="0" eaLnBrk="0" fontAlgn="base" hangingPunct="0">
        <a:spcBef>
          <a:spcPct val="0"/>
        </a:spcBef>
        <a:spcAft>
          <a:spcPct val="0"/>
        </a:spcAft>
        <a:defRPr sz="3600">
          <a:solidFill>
            <a:schemeClr val="tx1"/>
          </a:solidFill>
          <a:latin typeface="+mn-lt"/>
          <a:ea typeface="+mn-ea"/>
          <a:cs typeface="+mn-cs"/>
          <a:sym typeface="Gill Sans" charset="0"/>
        </a:defRPr>
      </a:lvl2pPr>
      <a:lvl3pPr marL="39688" indent="874713" algn="ctr" rtl="0" eaLnBrk="0" fontAlgn="base" hangingPunct="0">
        <a:spcBef>
          <a:spcPct val="0"/>
        </a:spcBef>
        <a:spcAft>
          <a:spcPct val="0"/>
        </a:spcAft>
        <a:defRPr sz="3600">
          <a:solidFill>
            <a:schemeClr val="tx1"/>
          </a:solidFill>
          <a:latin typeface="+mn-lt"/>
          <a:ea typeface="+mn-ea"/>
          <a:cs typeface="+mn-cs"/>
          <a:sym typeface="Gill Sans" charset="0"/>
        </a:defRPr>
      </a:lvl3pPr>
      <a:lvl4pPr marL="39688" indent="1331913" algn="ctr" rtl="0" eaLnBrk="0" fontAlgn="base" hangingPunct="0">
        <a:spcBef>
          <a:spcPct val="0"/>
        </a:spcBef>
        <a:spcAft>
          <a:spcPct val="0"/>
        </a:spcAft>
        <a:defRPr sz="3600">
          <a:solidFill>
            <a:schemeClr val="tx1"/>
          </a:solidFill>
          <a:latin typeface="+mn-lt"/>
          <a:ea typeface="+mn-ea"/>
          <a:cs typeface="+mn-cs"/>
          <a:sym typeface="Gill Sans" charset="0"/>
        </a:defRPr>
      </a:lvl4pPr>
      <a:lvl5pPr marL="39688" indent="1789113"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96888" algn="ctr" rtl="0" fontAlgn="base">
        <a:spcBef>
          <a:spcPct val="0"/>
        </a:spcBef>
        <a:spcAft>
          <a:spcPct val="0"/>
        </a:spcAft>
        <a:defRPr sz="3600">
          <a:solidFill>
            <a:schemeClr val="tx1"/>
          </a:solidFill>
          <a:latin typeface="+mn-lt"/>
          <a:ea typeface="+mn-ea"/>
          <a:cs typeface="+mn-cs"/>
          <a:sym typeface="Gill Sans" charset="0"/>
        </a:defRPr>
      </a:lvl6pPr>
      <a:lvl7pPr marL="954088" algn="ctr" rtl="0" fontAlgn="base">
        <a:spcBef>
          <a:spcPct val="0"/>
        </a:spcBef>
        <a:spcAft>
          <a:spcPct val="0"/>
        </a:spcAft>
        <a:defRPr sz="3600">
          <a:solidFill>
            <a:schemeClr val="tx1"/>
          </a:solidFill>
          <a:latin typeface="+mn-lt"/>
          <a:ea typeface="+mn-ea"/>
          <a:cs typeface="+mn-cs"/>
          <a:sym typeface="Gill Sans" charset="0"/>
        </a:defRPr>
      </a:lvl7pPr>
      <a:lvl8pPr marL="1411288" algn="ctr" rtl="0" fontAlgn="base">
        <a:spcBef>
          <a:spcPct val="0"/>
        </a:spcBef>
        <a:spcAft>
          <a:spcPct val="0"/>
        </a:spcAft>
        <a:defRPr sz="3600">
          <a:solidFill>
            <a:schemeClr val="tx1"/>
          </a:solidFill>
          <a:latin typeface="+mn-lt"/>
          <a:ea typeface="+mn-ea"/>
          <a:cs typeface="+mn-cs"/>
          <a:sym typeface="Gill Sans" charset="0"/>
        </a:defRPr>
      </a:lvl8pPr>
      <a:lvl9pPr marL="1868488"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body" idx="1"/>
          </p:nvPr>
        </p:nvSpPr>
        <p:spPr bwMode="auto">
          <a:xfrm>
            <a:off x="635000" y="4787900"/>
            <a:ext cx="58674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7171" name="Rectangle 2"/>
          <p:cNvSpPr>
            <a:spLocks noGrp="1" noChangeArrowheads="1"/>
          </p:cNvSpPr>
          <p:nvPr>
            <p:ph type="title"/>
          </p:nvPr>
        </p:nvSpPr>
        <p:spPr bwMode="auto">
          <a:xfrm>
            <a:off x="635000" y="0"/>
            <a:ext cx="5867400" cy="471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ransition>
    <p:wipe/>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charset="0"/>
        </a:defRPr>
      </a:lvl1pPr>
      <a:lvl2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457200" algn="ctr" rtl="0" fontAlgn="base">
        <a:spcBef>
          <a:spcPct val="0"/>
        </a:spcBef>
        <a:spcAft>
          <a:spcPct val="0"/>
        </a:spcAft>
        <a:defRPr sz="3400">
          <a:solidFill>
            <a:schemeClr val="tx1"/>
          </a:solidFill>
          <a:latin typeface="+mn-lt"/>
          <a:ea typeface="+mn-ea"/>
          <a:cs typeface="+mn-cs"/>
          <a:sym typeface="Gill Sans" charset="0"/>
        </a:defRPr>
      </a:lvl6pPr>
      <a:lvl7pPr marL="914400" algn="ctr" rtl="0" fontAlgn="base">
        <a:spcBef>
          <a:spcPct val="0"/>
        </a:spcBef>
        <a:spcAft>
          <a:spcPct val="0"/>
        </a:spcAft>
        <a:defRPr sz="3400">
          <a:solidFill>
            <a:schemeClr val="tx1"/>
          </a:solidFill>
          <a:latin typeface="+mn-lt"/>
          <a:ea typeface="+mn-ea"/>
          <a:cs typeface="+mn-cs"/>
          <a:sym typeface="Gill Sans" charset="0"/>
        </a:defRPr>
      </a:lvl7pPr>
      <a:lvl8pPr marL="1371600" algn="ctr" rtl="0" fontAlgn="base">
        <a:spcBef>
          <a:spcPct val="0"/>
        </a:spcBef>
        <a:spcAft>
          <a:spcPct val="0"/>
        </a:spcAft>
        <a:defRPr sz="3400">
          <a:solidFill>
            <a:schemeClr val="tx1"/>
          </a:solidFill>
          <a:latin typeface="+mn-lt"/>
          <a:ea typeface="+mn-ea"/>
          <a:cs typeface="+mn-cs"/>
          <a:sym typeface="Gill Sans" charset="0"/>
        </a:defRPr>
      </a:lvl8pPr>
      <a:lvl9pPr marL="182880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body" idx="1"/>
          </p:nvPr>
        </p:nvSpPr>
        <p:spPr bwMode="auto">
          <a:xfrm>
            <a:off x="635000" y="4787900"/>
            <a:ext cx="58674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8195" name="Rectangle 2"/>
          <p:cNvSpPr>
            <a:spLocks noGrp="1" noChangeArrowheads="1"/>
          </p:cNvSpPr>
          <p:nvPr>
            <p:ph type="title"/>
          </p:nvPr>
        </p:nvSpPr>
        <p:spPr bwMode="auto">
          <a:xfrm>
            <a:off x="635000" y="0"/>
            <a:ext cx="5867400" cy="471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wipe/>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charset="0"/>
        </a:defRPr>
      </a:lvl1pPr>
      <a:lvl2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457200" algn="ctr" rtl="0" fontAlgn="base">
        <a:spcBef>
          <a:spcPct val="0"/>
        </a:spcBef>
        <a:spcAft>
          <a:spcPct val="0"/>
        </a:spcAft>
        <a:defRPr sz="3400">
          <a:solidFill>
            <a:schemeClr val="tx1"/>
          </a:solidFill>
          <a:latin typeface="+mn-lt"/>
          <a:ea typeface="+mn-ea"/>
          <a:cs typeface="+mn-cs"/>
          <a:sym typeface="Gill Sans" charset="0"/>
        </a:defRPr>
      </a:lvl6pPr>
      <a:lvl7pPr marL="914400" algn="ctr" rtl="0" fontAlgn="base">
        <a:spcBef>
          <a:spcPct val="0"/>
        </a:spcBef>
        <a:spcAft>
          <a:spcPct val="0"/>
        </a:spcAft>
        <a:defRPr sz="3400">
          <a:solidFill>
            <a:schemeClr val="tx1"/>
          </a:solidFill>
          <a:latin typeface="+mn-lt"/>
          <a:ea typeface="+mn-ea"/>
          <a:cs typeface="+mn-cs"/>
          <a:sym typeface="Gill Sans" charset="0"/>
        </a:defRPr>
      </a:lvl7pPr>
      <a:lvl8pPr marL="1371600" algn="ctr" rtl="0" fontAlgn="base">
        <a:spcBef>
          <a:spcPct val="0"/>
        </a:spcBef>
        <a:spcAft>
          <a:spcPct val="0"/>
        </a:spcAft>
        <a:defRPr sz="3400">
          <a:solidFill>
            <a:schemeClr val="tx1"/>
          </a:solidFill>
          <a:latin typeface="+mn-lt"/>
          <a:ea typeface="+mn-ea"/>
          <a:cs typeface="+mn-cs"/>
          <a:sym typeface="Gill Sans" charset="0"/>
        </a:defRPr>
      </a:lvl8pPr>
      <a:lvl9pPr marL="182880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254000"/>
            <a:ext cx="104648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928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1pPr>
      <a:lvl2pPr marL="13731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2pPr>
      <a:lvl3pPr marL="1817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3pPr>
      <a:lvl4pPr marL="22621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4pPr>
      <a:lvl5pPr marL="2706688" indent="-571500" algn="l" rtl="0" eaLnBrk="0" fontAlgn="base" hangingPunct="0">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5pPr>
      <a:lvl6pPr marL="31638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6pPr>
      <a:lvl7pPr marL="36210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7pPr>
      <a:lvl8pPr marL="40782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8pPr>
      <a:lvl9pPr marL="4535488" indent="-571500" algn="l" rtl="0" fontAlgn="base">
        <a:spcBef>
          <a:spcPts val="24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body" idx="1"/>
          </p:nvPr>
        </p:nvSpPr>
        <p:spPr bwMode="auto">
          <a:xfrm>
            <a:off x="1270000" y="1270000"/>
            <a:ext cx="10464800" cy="721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wipe/>
  </p:transition>
  <p:txStyles>
    <p:titleStyle>
      <a:lvl1pPr marL="39688" indent="-39688" algn="ctr" rtl="0" eaLnBrk="0" fontAlgn="base" hangingPunct="0">
        <a:spcBef>
          <a:spcPct val="0"/>
        </a:spcBef>
        <a:spcAft>
          <a:spcPct val="0"/>
        </a:spcAft>
        <a:defRPr sz="8400">
          <a:solidFill>
            <a:schemeClr val="tx1"/>
          </a:solidFill>
          <a:latin typeface="+mj-lt"/>
          <a:ea typeface="+mj-ea"/>
          <a:cs typeface="+mj-cs"/>
          <a:sym typeface="Gill Sans" charset="0"/>
        </a:defRPr>
      </a:lvl1pPr>
      <a:lvl2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marL="39688" indent="-39688"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968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540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4112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68488"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87400" indent="-571500" algn="l" rtl="0" eaLnBrk="0" fontAlgn="base" hangingPunct="0">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1pPr>
      <a:lvl2pPr marL="1231900" indent="-571500" algn="l" rtl="0" eaLnBrk="0" fontAlgn="base" hangingPunct="0">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2pPr>
      <a:lvl3pPr marL="1676400" indent="-571500" algn="l" rtl="0" eaLnBrk="0" fontAlgn="base" hangingPunct="0">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3pPr>
      <a:lvl4pPr marL="2120900" indent="-571500" algn="l" rtl="0" eaLnBrk="0" fontAlgn="base" hangingPunct="0">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4pPr>
      <a:lvl5pPr marL="2565400" indent="-571500" algn="l" rtl="0" eaLnBrk="0" fontAlgn="base" hangingPunct="0">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5pPr>
      <a:lvl6pPr marL="3022600" indent="-571500" algn="l" rtl="0" fontAlgn="base">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6pPr>
      <a:lvl7pPr marL="3479800" indent="-571500" algn="l" rtl="0" fontAlgn="base">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7pPr>
      <a:lvl8pPr marL="3937000" indent="-571500" algn="l" rtl="0" fontAlgn="base">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8pPr>
      <a:lvl9pPr marL="4394200" indent="-571500" algn="l" rtl="0" fontAlgn="base">
        <a:spcBef>
          <a:spcPts val="4800"/>
        </a:spcBef>
        <a:spcAft>
          <a:spcPct val="0"/>
        </a:spcAft>
        <a:buClr>
          <a:srgbClr val="000000"/>
        </a:buClr>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1270000" y="239713"/>
            <a:ext cx="10464800" cy="246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1267" name="Rectangle 2"/>
          <p:cNvSpPr>
            <a:spLocks noGrp="1" noChangeArrowheads="1"/>
          </p:cNvSpPr>
          <p:nvPr>
            <p:ph type="body" idx="1"/>
          </p:nvPr>
        </p:nvSpPr>
        <p:spPr bwMode="auto">
          <a:xfrm>
            <a:off x="1270000" y="2705100"/>
            <a:ext cx="5041900" cy="584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09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1pPr>
      <a:lvl2pPr marL="1154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2pPr>
      <a:lvl3pPr marL="1598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3pPr>
      <a:lvl4pPr marL="2043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4pPr>
      <a:lvl5pPr marL="2487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5pPr>
      <a:lvl6pPr marL="29448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6pPr>
      <a:lvl7pPr marL="34020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7pPr>
      <a:lvl8pPr marL="38592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8pPr>
      <a:lvl9pPr marL="43164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1270000" y="177800"/>
            <a:ext cx="104648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2291" name="Rectangle 2"/>
          <p:cNvSpPr>
            <a:spLocks noGrp="1" noChangeArrowheads="1"/>
          </p:cNvSpPr>
          <p:nvPr>
            <p:ph type="body" idx="1"/>
          </p:nvPr>
        </p:nvSpPr>
        <p:spPr bwMode="auto">
          <a:xfrm>
            <a:off x="1270000" y="2768600"/>
            <a:ext cx="10464800" cy="698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09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1pPr>
      <a:lvl2pPr marL="1154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2pPr>
      <a:lvl3pPr marL="1598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3pPr>
      <a:lvl4pPr marL="2043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4pPr>
      <a:lvl5pPr marL="2487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5pPr>
      <a:lvl6pPr marL="29448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6pPr>
      <a:lvl7pPr marL="34020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7pPr>
      <a:lvl8pPr marL="38592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8pPr>
      <a:lvl9pPr marL="43164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1270000" y="239713"/>
            <a:ext cx="10464800" cy="246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3315" name="Rectangle 2"/>
          <p:cNvSpPr>
            <a:spLocks noGrp="1" noChangeArrowheads="1"/>
          </p:cNvSpPr>
          <p:nvPr>
            <p:ph type="body" idx="1"/>
          </p:nvPr>
        </p:nvSpPr>
        <p:spPr bwMode="auto">
          <a:xfrm>
            <a:off x="7772400" y="2705100"/>
            <a:ext cx="3962400" cy="584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09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1pPr>
      <a:lvl2pPr marL="1154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2pPr>
      <a:lvl3pPr marL="1598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3pPr>
      <a:lvl4pPr marL="2043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4pPr>
      <a:lvl5pPr marL="2487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5pPr>
      <a:lvl6pPr marL="29448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6pPr>
      <a:lvl7pPr marL="34020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7pPr>
      <a:lvl8pPr marL="38592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8pPr>
      <a:lvl9pPr marL="43164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bwMode="auto">
          <a:xfrm>
            <a:off x="1270000" y="239713"/>
            <a:ext cx="10464800" cy="246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4339" name="Rectangle 2"/>
          <p:cNvSpPr>
            <a:spLocks noGrp="1" noChangeArrowheads="1"/>
          </p:cNvSpPr>
          <p:nvPr>
            <p:ph type="body" idx="1"/>
          </p:nvPr>
        </p:nvSpPr>
        <p:spPr bwMode="auto">
          <a:xfrm>
            <a:off x="1270000" y="2705100"/>
            <a:ext cx="5041900" cy="584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wipe/>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09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1pPr>
      <a:lvl2pPr marL="1154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2pPr>
      <a:lvl3pPr marL="1598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3pPr>
      <a:lvl4pPr marL="20431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4pPr>
      <a:lvl5pPr marL="2487613" indent="-493713" algn="l" rtl="0" eaLnBrk="0" fontAlgn="base" hangingPunct="0">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5pPr>
      <a:lvl6pPr marL="29448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6pPr>
      <a:lvl7pPr marL="34020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7pPr>
      <a:lvl8pPr marL="38592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8pPr>
      <a:lvl9pPr marL="4316413" indent="-493713" algn="l" rtl="0" fontAlgn="base">
        <a:spcBef>
          <a:spcPts val="3800"/>
        </a:spcBef>
        <a:spcAft>
          <a:spcPct val="0"/>
        </a:spcAft>
        <a:buClr>
          <a:srgbClr val="000000"/>
        </a:buClr>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MpUaSilelzc"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38360" y="-100807"/>
            <a:ext cx="7856537" cy="995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round/>
                <a:headEnd/>
                <a:tailEnd/>
              </a14:hiddenLine>
            </a:ext>
          </a:extLst>
        </p:spPr>
      </p:pic>
      <p:sp>
        <p:nvSpPr>
          <p:cNvPr id="2" name="TextBox 1">
            <a:extLst>
              <a:ext uri="{FF2B5EF4-FFF2-40B4-BE49-F238E27FC236}">
                <a16:creationId xmlns:a16="http://schemas.microsoft.com/office/drawing/2014/main" id="{A923A3B4-2D8E-457F-8A01-189419072383}"/>
              </a:ext>
            </a:extLst>
          </p:cNvPr>
          <p:cNvSpPr txBox="1"/>
          <p:nvPr/>
        </p:nvSpPr>
        <p:spPr>
          <a:xfrm>
            <a:off x="7942560" y="2212504"/>
            <a:ext cx="4176464" cy="6555641"/>
          </a:xfrm>
          <a:prstGeom prst="rect">
            <a:avLst/>
          </a:prstGeom>
          <a:noFill/>
        </p:spPr>
        <p:txBody>
          <a:bodyPr wrap="square" rtlCol="0">
            <a:spAutoFit/>
          </a:bodyPr>
          <a:lstStyle/>
          <a:p>
            <a:r>
              <a:rPr lang="en-GB" sz="2800" dirty="0"/>
              <a:t>Watch the video link of the Gospel Story</a:t>
            </a:r>
          </a:p>
          <a:p>
            <a:r>
              <a:rPr lang="en-GB" sz="2800" dirty="0">
                <a:hlinkClick r:id="rId3"/>
              </a:rPr>
              <a:t>https://www.youtube.com/watch?v=MpUaSilelzc</a:t>
            </a:r>
            <a:endParaRPr lang="en-GB" sz="2800" dirty="0"/>
          </a:p>
          <a:p>
            <a:endParaRPr lang="en-GB" sz="2800" dirty="0"/>
          </a:p>
          <a:p>
            <a:endParaRPr lang="en-GB" sz="2800" dirty="0"/>
          </a:p>
          <a:p>
            <a:endParaRPr lang="en-GB" sz="2800" dirty="0"/>
          </a:p>
          <a:p>
            <a:r>
              <a:rPr lang="en-GB" sz="2800" dirty="0"/>
              <a:t>Try and write a diary entry as if you were one of the apostles.</a:t>
            </a:r>
          </a:p>
          <a:p>
            <a:endParaRPr lang="en-GB" sz="2800" dirty="0"/>
          </a:p>
          <a:p>
            <a:endParaRPr lang="en-GB" sz="2800" dirty="0"/>
          </a:p>
          <a:p>
            <a:endParaRPr lang="en-GB" sz="2800" dirty="0"/>
          </a:p>
          <a:p>
            <a:r>
              <a:rPr lang="en-GB" sz="2800" dirty="0"/>
              <a:t>How would you think and feel?</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008162-7394-45D6-8AD2-6805DD2E2457}"/>
              </a:ext>
            </a:extLst>
          </p:cNvPr>
          <p:cNvSpPr/>
          <p:nvPr/>
        </p:nvSpPr>
        <p:spPr>
          <a:xfrm>
            <a:off x="525736" y="772344"/>
            <a:ext cx="12025336" cy="8317662"/>
          </a:xfrm>
          <a:prstGeom prst="rect">
            <a:avLst/>
          </a:prstGeom>
        </p:spPr>
        <p:txBody>
          <a:bodyPr wrap="square">
            <a:spAutoFit/>
          </a:bodyPr>
          <a:lstStyle/>
          <a:p>
            <a:pPr>
              <a:spcAft>
                <a:spcPts val="0"/>
              </a:spcAft>
            </a:pPr>
            <a:r>
              <a:rPr lang="en-US" sz="2800" b="1" dirty="0">
                <a:solidFill>
                  <a:srgbClr val="C9F296"/>
                </a:solidFill>
                <a:latin typeface="Calibri" panose="020F0502020204030204" pitchFamily="34" charset="0"/>
                <a:ea typeface="Calibri" panose="020F0502020204030204" pitchFamily="34" charset="0"/>
                <a:cs typeface="Times New Roman" panose="02020603050405020304" pitchFamily="18" charset="0"/>
              </a:rPr>
              <a:t>LEARNING FOCUS 1:</a:t>
            </a:r>
            <a:r>
              <a:rPr lang="en-US" sz="2800" dirty="0">
                <a:solidFill>
                  <a:srgbClr val="C9F296"/>
                </a:solidFill>
                <a:latin typeface="Calibri" panose="020F0502020204030204" pitchFamily="34" charset="0"/>
                <a:ea typeface="Calibri" panose="020F0502020204030204" pitchFamily="34" charset="0"/>
                <a:cs typeface="Times New Roman" panose="02020603050405020304" pitchFamily="18" charset="0"/>
              </a:rPr>
              <a:t> </a:t>
            </a:r>
            <a:r>
              <a:rPr lang="en-GB" sz="2800" dirty="0">
                <a:latin typeface="Calibri" panose="020F0502020204030204" pitchFamily="34" charset="0"/>
                <a:ea typeface="Calibri" panose="020F0502020204030204" pitchFamily="34" charset="0"/>
                <a:cs typeface="Times New Roman" panose="02020603050405020304" pitchFamily="18" charset="0"/>
              </a:rPr>
              <a:t>Jesus chooses people to work with him.</a:t>
            </a:r>
          </a:p>
          <a:p>
            <a:pPr>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CONTENT </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800" dirty="0">
                <a:latin typeface="Calibri" panose="020F0502020204030204" pitchFamily="34" charset="0"/>
                <a:ea typeface="Calibri" panose="020F0502020204030204" pitchFamily="34" charset="0"/>
                <a:cs typeface="Times New Roman" panose="02020603050405020304" pitchFamily="18" charset="0"/>
              </a:rPr>
              <a:t>Jesus proclaimed God the Father’s love by what he said and did.  People who followed Jesus Christ in the early Church began to be called Christians.  They formed a Christian community called the Church.  At the beginning of his ministry on earth, Jesus chose certain people to follow him and share in his work. They were to be apostles and would be sent out to spread the Good News.</a:t>
            </a:r>
          </a:p>
          <a:p>
            <a:pPr>
              <a:spcAft>
                <a:spcPts val="0"/>
              </a:spcAft>
            </a:pPr>
            <a:r>
              <a:rPr lang="en-GB" sz="28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en-GB" sz="2800" dirty="0">
                <a:latin typeface="Calibri" panose="020F0502020204030204" pitchFamily="34" charset="0"/>
                <a:ea typeface="Calibri" panose="020F0502020204030204" pitchFamily="34" charset="0"/>
                <a:cs typeface="Times New Roman" panose="02020603050405020304" pitchFamily="18" charset="0"/>
              </a:rPr>
              <a:t>Read the story from </a:t>
            </a:r>
            <a:r>
              <a:rPr lang="en-GB" sz="2800" i="1" dirty="0">
                <a:latin typeface="Calibri" panose="020F0502020204030204" pitchFamily="34" charset="0"/>
                <a:ea typeface="Calibri" panose="020F0502020204030204" pitchFamily="34" charset="0"/>
                <a:cs typeface="Times New Roman" panose="02020603050405020304" pitchFamily="18" charset="0"/>
              </a:rPr>
              <a:t>God’s Story 3 </a:t>
            </a:r>
            <a:r>
              <a:rPr lang="en-GB" sz="2800" dirty="0">
                <a:latin typeface="Calibri" panose="020F0502020204030204" pitchFamily="34" charset="0"/>
                <a:ea typeface="Calibri" panose="020F0502020204030204" pitchFamily="34" charset="0"/>
                <a:cs typeface="Times New Roman" panose="02020603050405020304" pitchFamily="18" charset="0"/>
              </a:rPr>
              <a:t>page 90 </a:t>
            </a:r>
            <a:r>
              <a:rPr lang="en-GB" sz="2800" i="1" dirty="0">
                <a:latin typeface="Calibri" panose="020F0502020204030204" pitchFamily="34" charset="0"/>
                <a:ea typeface="Calibri" panose="020F0502020204030204" pitchFamily="34" charset="0"/>
                <a:cs typeface="Times New Roman" panose="02020603050405020304" pitchFamily="18" charset="0"/>
              </a:rPr>
              <a:t>I Have Chosen You</a:t>
            </a:r>
            <a:r>
              <a:rPr lang="en-GB" sz="2800" dirty="0">
                <a:latin typeface="Calibri" panose="020F0502020204030204" pitchFamily="34" charset="0"/>
                <a:ea typeface="Calibri" panose="020F0502020204030204" pitchFamily="34" charset="0"/>
                <a:cs typeface="Times New Roman" panose="02020603050405020304" pitchFamily="18" charset="0"/>
              </a:rPr>
              <a:t>, Mark 3: 13-19 – God chooses people to serve him today through their parish communities. </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ANSWER THE KEY QUESTIONS</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110"/>
              </a:spcBef>
              <a:spcAft>
                <a:spcPts val="0"/>
              </a:spcAft>
              <a:buClr>
                <a:srgbClr val="5E74D4"/>
              </a:buClr>
              <a:buSzPts val="1400"/>
              <a:buFont typeface="Symbol Std"/>
              <a:buChar char="Q"/>
            </a:pPr>
            <a:r>
              <a:rPr lang="en-GB" sz="2800" dirty="0">
                <a:latin typeface="Calibri" panose="020F0502020204030204" pitchFamily="34" charset="0"/>
                <a:ea typeface="Calibri" panose="020F0502020204030204" pitchFamily="34" charset="0"/>
                <a:cs typeface="Times New Roman" panose="02020603050405020304" pitchFamily="18" charset="0"/>
              </a:rPr>
              <a:t>How do you think the apostles felt when Jesus chose them to help him in his work?</a:t>
            </a:r>
          </a:p>
          <a:p>
            <a:pPr marL="342900" lvl="0" indent="-342900">
              <a:spcBef>
                <a:spcPts val="110"/>
              </a:spcBef>
              <a:spcAft>
                <a:spcPts val="0"/>
              </a:spcAft>
              <a:buClr>
                <a:srgbClr val="5E74D4"/>
              </a:buClr>
              <a:buSzPts val="1400"/>
              <a:buFont typeface="Symbol Std"/>
              <a:buChar char="Q"/>
            </a:pPr>
            <a:r>
              <a:rPr lang="en-GB" sz="2800" dirty="0">
                <a:latin typeface="Calibri" panose="020F0502020204030204" pitchFamily="34" charset="0"/>
                <a:ea typeface="Calibri" panose="020F0502020204030204" pitchFamily="34" charset="0"/>
                <a:cs typeface="Times New Roman" panose="02020603050405020304" pitchFamily="18" charset="0"/>
              </a:rPr>
              <a:t>Why do you think he chose people to help him? </a:t>
            </a:r>
          </a:p>
          <a:p>
            <a:pPr marL="342900" lvl="0" indent="-342900">
              <a:spcBef>
                <a:spcPts val="110"/>
              </a:spcBef>
              <a:spcAft>
                <a:spcPts val="0"/>
              </a:spcAft>
              <a:buClr>
                <a:srgbClr val="5E74D4"/>
              </a:buClr>
              <a:buSzPts val="1400"/>
              <a:buFont typeface="Symbol Std"/>
              <a:buChar char="Q"/>
            </a:pPr>
            <a:r>
              <a:rPr lang="en-GB" sz="2800" dirty="0">
                <a:latin typeface="Calibri" panose="020F0502020204030204" pitchFamily="34" charset="0"/>
                <a:ea typeface="Calibri" panose="020F0502020204030204" pitchFamily="34" charset="0"/>
                <a:cs typeface="Times New Roman" panose="02020603050405020304" pitchFamily="18" charset="0"/>
              </a:rPr>
              <a:t>What do you think the Good News is?</a:t>
            </a:r>
            <a:endParaRPr lang="en-GB" sz="2800" dirty="0"/>
          </a:p>
        </p:txBody>
      </p:sp>
    </p:spTree>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550863"/>
            <a:ext cx="14592300" cy="1083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round/>
                <a:headEnd/>
                <a:tailEnd/>
              </a14:hiddenLine>
            </a:ext>
          </a:extLst>
        </p:spPr>
      </p:pic>
      <p:sp>
        <p:nvSpPr>
          <p:cNvPr id="16388" name="Rectangle 4"/>
          <p:cNvSpPr>
            <a:spLocks/>
          </p:cNvSpPr>
          <p:nvPr/>
        </p:nvSpPr>
        <p:spPr bwMode="auto">
          <a:xfrm>
            <a:off x="6862440" y="556320"/>
            <a:ext cx="4968551" cy="7776864"/>
          </a:xfrm>
          <a:prstGeom prst="rect">
            <a:avLst/>
          </a:prstGeom>
          <a:solidFill>
            <a:srgbClr val="FFFFFF">
              <a:alpha val="70195"/>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r>
              <a:rPr lang="en-US" sz="2800" b="1" dirty="0">
                <a:latin typeface="Century Gothic" charset="0"/>
                <a:cs typeface="Century Gothic" charset="0"/>
              </a:rPr>
              <a:t>1)	Simon (whom Jesus 	called Peter – the rock)</a:t>
            </a:r>
          </a:p>
          <a:p>
            <a:r>
              <a:rPr lang="en-US" sz="2800" b="1" dirty="0">
                <a:latin typeface="Century Gothic" charset="0"/>
                <a:cs typeface="Century Gothic" charset="0"/>
              </a:rPr>
              <a:t>2)	James and </a:t>
            </a:r>
          </a:p>
          <a:p>
            <a:r>
              <a:rPr lang="en-US" sz="2800" b="1" dirty="0">
                <a:latin typeface="Century Gothic" charset="0"/>
                <a:cs typeface="Century Gothic" charset="0"/>
              </a:rPr>
              <a:t>3)	John, the sons of 	Zebedee (whom Jesus 	called sons of thunder)</a:t>
            </a:r>
          </a:p>
          <a:p>
            <a:r>
              <a:rPr lang="en-US" sz="2800" b="1" dirty="0">
                <a:latin typeface="Century Gothic" charset="0"/>
                <a:cs typeface="Century Gothic" charset="0"/>
              </a:rPr>
              <a:t>4)	Andrew</a:t>
            </a:r>
          </a:p>
          <a:p>
            <a:r>
              <a:rPr lang="en-US" sz="2800" b="1" dirty="0">
                <a:latin typeface="Century Gothic" charset="0"/>
                <a:cs typeface="Century Gothic" charset="0"/>
              </a:rPr>
              <a:t>5)	Philip</a:t>
            </a:r>
          </a:p>
          <a:p>
            <a:r>
              <a:rPr lang="en-US" sz="2800" b="1" dirty="0">
                <a:latin typeface="Century Gothic" charset="0"/>
                <a:cs typeface="Century Gothic" charset="0"/>
              </a:rPr>
              <a:t>6)	Bartholomew</a:t>
            </a:r>
          </a:p>
          <a:p>
            <a:r>
              <a:rPr lang="en-US" sz="2800" b="1" dirty="0">
                <a:latin typeface="Century Gothic" charset="0"/>
                <a:cs typeface="Century Gothic" charset="0"/>
              </a:rPr>
              <a:t>7)	Matthew</a:t>
            </a:r>
          </a:p>
          <a:p>
            <a:r>
              <a:rPr lang="en-US" sz="2800" b="1" dirty="0">
                <a:latin typeface="Century Gothic" charset="0"/>
                <a:cs typeface="Century Gothic" charset="0"/>
              </a:rPr>
              <a:t>8)	Thomas</a:t>
            </a:r>
          </a:p>
          <a:p>
            <a:r>
              <a:rPr lang="en-US" sz="2800" b="1" dirty="0">
                <a:latin typeface="Century Gothic" charset="0"/>
                <a:cs typeface="Century Gothic" charset="0"/>
              </a:rPr>
              <a:t>9)	James the son of 	</a:t>
            </a:r>
            <a:r>
              <a:rPr lang="en-US" sz="2800" b="1" dirty="0" err="1">
                <a:latin typeface="Century Gothic" charset="0"/>
                <a:cs typeface="Century Gothic" charset="0"/>
              </a:rPr>
              <a:t>Alphaeus</a:t>
            </a:r>
            <a:r>
              <a:rPr lang="en-US" sz="2800" b="1" dirty="0">
                <a:latin typeface="Century Gothic" charset="0"/>
                <a:cs typeface="Century Gothic" charset="0"/>
              </a:rPr>
              <a:t> </a:t>
            </a:r>
          </a:p>
          <a:p>
            <a:r>
              <a:rPr lang="en-US" sz="2800" b="1" dirty="0">
                <a:latin typeface="Century Gothic" charset="0"/>
                <a:cs typeface="Century Gothic" charset="0"/>
              </a:rPr>
              <a:t>10)	</a:t>
            </a:r>
            <a:r>
              <a:rPr lang="en-US" sz="2800" b="1" dirty="0" err="1">
                <a:latin typeface="Century Gothic" charset="0"/>
                <a:cs typeface="Century Gothic" charset="0"/>
              </a:rPr>
              <a:t>Thaddaeus</a:t>
            </a:r>
            <a:endParaRPr lang="en-US" sz="2800" b="1" dirty="0">
              <a:latin typeface="Century Gothic" charset="0"/>
              <a:cs typeface="Century Gothic" charset="0"/>
            </a:endParaRPr>
          </a:p>
          <a:p>
            <a:r>
              <a:rPr lang="en-US" sz="2800" b="1" dirty="0">
                <a:latin typeface="Century Gothic" charset="0"/>
                <a:cs typeface="Century Gothic" charset="0"/>
              </a:rPr>
              <a:t>11)	Simon the Zealot</a:t>
            </a:r>
          </a:p>
          <a:p>
            <a:pPr marL="514350" indent="-514350">
              <a:buAutoNum type="arabicParenR" startAt="12"/>
            </a:pPr>
            <a:r>
              <a:rPr lang="en-US" sz="2800" b="1" dirty="0">
                <a:latin typeface="Century Gothic" charset="0"/>
                <a:cs typeface="Century Gothic" charset="0"/>
              </a:rPr>
              <a:t>    Judas Iscariot </a:t>
            </a:r>
          </a:p>
          <a:p>
            <a:r>
              <a:rPr lang="en-US" sz="2800" b="1" dirty="0">
                <a:latin typeface="Century Gothic" charset="0"/>
                <a:cs typeface="Century Gothic" charset="0"/>
              </a:rPr>
              <a:t>	(he would, one day, </a:t>
            </a:r>
          </a:p>
          <a:p>
            <a:r>
              <a:rPr lang="en-US" sz="2800" b="1">
                <a:latin typeface="Century Gothic" charset="0"/>
                <a:cs typeface="Century Gothic" charset="0"/>
              </a:rPr>
              <a:t>	betray Jesus</a:t>
            </a:r>
            <a:r>
              <a:rPr lang="en-US" sz="2800" b="1" dirty="0">
                <a:latin typeface="Century Gothic" charset="0"/>
                <a:cs typeface="Century Gothic" charset="0"/>
              </a:rPr>
              <a:t>)</a:t>
            </a:r>
          </a:p>
        </p:txBody>
      </p:sp>
      <p:sp>
        <p:nvSpPr>
          <p:cNvPr id="3" name="Rectangle 2"/>
          <p:cNvSpPr>
            <a:spLocks noChangeArrowheads="1"/>
          </p:cNvSpPr>
          <p:nvPr/>
        </p:nvSpPr>
        <p:spPr bwMode="auto">
          <a:xfrm>
            <a:off x="1101725" y="700088"/>
            <a:ext cx="4968875" cy="523875"/>
          </a:xfrm>
          <a:prstGeom prst="rect">
            <a:avLst/>
          </a:prstGeom>
          <a:solidFill>
            <a:srgbClr val="FFFFFF">
              <a:alpha val="70195"/>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b="1">
                <a:solidFill>
                  <a:schemeClr val="tx1"/>
                </a:solidFill>
                <a:latin typeface="Century Gothic" charset="0"/>
                <a:cs typeface="Century Gothic" charset="0"/>
              </a:rPr>
              <a:t>I Have Chosen You </a:t>
            </a:r>
          </a:p>
        </p:txBody>
      </p:sp>
      <p:sp>
        <p:nvSpPr>
          <p:cNvPr id="4" name="Rectangle 3"/>
          <p:cNvSpPr>
            <a:spLocks noChangeArrowheads="1"/>
          </p:cNvSpPr>
          <p:nvPr/>
        </p:nvSpPr>
        <p:spPr bwMode="auto">
          <a:xfrm>
            <a:off x="1101725" y="1420813"/>
            <a:ext cx="4968875" cy="6554787"/>
          </a:xfrm>
          <a:prstGeom prst="rect">
            <a:avLst/>
          </a:prstGeom>
          <a:solidFill>
            <a:srgbClr val="FFFFFF">
              <a:alpha val="70195"/>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b="1">
                <a:latin typeface="Century Gothic" charset="0"/>
                <a:cs typeface="Century Gothic" charset="0"/>
              </a:rPr>
              <a:t>Jesus left the crowds behind and went up onto the mountain. He sent for some of his friends. </a:t>
            </a:r>
          </a:p>
          <a:p>
            <a:endParaRPr lang="en-US" sz="2000" b="1">
              <a:latin typeface="Century Gothic" charset="0"/>
              <a:cs typeface="Century Gothic" charset="0"/>
            </a:endParaRPr>
          </a:p>
          <a:p>
            <a:r>
              <a:rPr lang="en-US" sz="2800" b="1">
                <a:latin typeface="Century Gothic" charset="0"/>
                <a:cs typeface="Century Gothic" charset="0"/>
              </a:rPr>
              <a:t>When they came he chose twelve of them to be his special friends and to help him in his work. </a:t>
            </a:r>
          </a:p>
          <a:p>
            <a:endParaRPr lang="en-US" sz="2000" b="1">
              <a:latin typeface="Century Gothic" charset="0"/>
              <a:cs typeface="Century Gothic" charset="0"/>
            </a:endParaRPr>
          </a:p>
          <a:p>
            <a:r>
              <a:rPr lang="en-US" sz="2800" b="1">
                <a:latin typeface="Century Gothic" charset="0"/>
                <a:cs typeface="Century Gothic" charset="0"/>
              </a:rPr>
              <a:t>“I have chosen you to be my apostles,” he said, “I want to send you out to tell everyone the Good News of God’s love.”</a:t>
            </a:r>
          </a:p>
        </p:txBody>
      </p:sp>
      <p:sp>
        <p:nvSpPr>
          <p:cNvPr id="2" name="Rectangle 1"/>
          <p:cNvSpPr>
            <a:spLocks noChangeArrowheads="1"/>
          </p:cNvSpPr>
          <p:nvPr/>
        </p:nvSpPr>
        <p:spPr bwMode="auto">
          <a:xfrm>
            <a:off x="8950672" y="8477200"/>
            <a:ext cx="3097213" cy="646112"/>
          </a:xfrm>
          <a:prstGeom prst="rect">
            <a:avLst/>
          </a:prstGeom>
          <a:solidFill>
            <a:srgbClr val="FFFFFF">
              <a:alpha val="70195"/>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sz="1800" b="1">
                <a:latin typeface="Century Gothic" charset="0"/>
                <a:cs typeface="Century Gothic" charset="0"/>
              </a:rPr>
              <a:t>(Based on Mark 3:13-19)  </a:t>
            </a:r>
          </a:p>
          <a:p>
            <a:pPr algn="r"/>
            <a:r>
              <a:rPr lang="en-US" sz="1800" b="1">
                <a:latin typeface="Century Gothic" charset="0"/>
                <a:cs typeface="Century Gothic" charset="0"/>
              </a:rPr>
              <a:t>God’s Story 3</a:t>
            </a:r>
            <a:endParaRPr lang="en-US" sz="1800" b="1"/>
          </a:p>
        </p:txBody>
      </p:sp>
      <p:sp>
        <p:nvSpPr>
          <p:cNvPr id="5" name="Rectangle 4"/>
          <p:cNvSpPr>
            <a:spLocks noChangeArrowheads="1"/>
          </p:cNvSpPr>
          <p:nvPr/>
        </p:nvSpPr>
        <p:spPr bwMode="auto">
          <a:xfrm>
            <a:off x="1101725" y="8026400"/>
            <a:ext cx="4968875" cy="954088"/>
          </a:xfrm>
          <a:prstGeom prst="rect">
            <a:avLst/>
          </a:prstGeom>
          <a:solidFill>
            <a:srgbClr val="FFFFFF">
              <a:alpha val="70195"/>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b="1">
                <a:latin typeface="Century Gothic" charset="0"/>
                <a:cs typeface="Century Gothic" charset="0"/>
              </a:rPr>
              <a:t>These are the names of the twelve:</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nodeType="afterGroup">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childTnLst>
                                </p:cTn>
                              </p:par>
                            </p:childTnLst>
                          </p:cTn>
                        </p:par>
                        <p:par>
                          <p:cTn id="12" fill="hold" nodeType="afterGroup">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childTnLst>
                                </p:cTn>
                              </p:par>
                            </p:childTnLst>
                          </p:cTn>
                        </p:par>
                        <p:par>
                          <p:cTn id="16" fill="hold" nodeType="afterGroup">
                            <p:stCondLst>
                              <p:cond delay="5000"/>
                            </p:stCondLst>
                            <p:childTnLst>
                              <p:par>
                                <p:cTn id="17" presetID="10" presetClass="entr" presetSubtype="0" fill="hold" nodeType="afterEffect">
                                  <p:stCondLst>
                                    <p:cond delay="10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childTnLst>
                                </p:cTn>
                              </p:par>
                            </p:childTnLst>
                          </p:cTn>
                        </p:par>
                        <p:par>
                          <p:cTn id="20" fill="hold" nodeType="afterGroup">
                            <p:stCondLst>
                              <p:cond delay="7000"/>
                            </p:stCondLst>
                            <p:childTnLst>
                              <p:par>
                                <p:cTn id="21" presetID="10" presetClass="entr" presetSubtype="0" fill="hold" grpId="0" nodeType="afterEffect">
                                  <p:stCondLst>
                                    <p:cond delay="10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nodeType="afterGroup">
                            <p:stCondLst>
                              <p:cond delay="9000"/>
                            </p:stCondLst>
                            <p:childTnLst>
                              <p:par>
                                <p:cTn id="25" presetID="22" presetClass="entr" presetSubtype="8" fill="hold" nodeType="afterEffect">
                                  <p:stCondLst>
                                    <p:cond delay="1000"/>
                                  </p:stCondLst>
                                  <p:childTnLst>
                                    <p:set>
                                      <p:cBhvr>
                                        <p:cTn id="26" dur="1" fill="hold">
                                          <p:stCondLst>
                                            <p:cond delay="0"/>
                                          </p:stCondLst>
                                        </p:cTn>
                                        <p:tgtEl>
                                          <p:spTgt spid="16388">
                                            <p:txEl>
                                              <p:pRg st="0" end="0"/>
                                            </p:txEl>
                                          </p:spTgt>
                                        </p:tgtEl>
                                        <p:attrNameLst>
                                          <p:attrName>style.visibility</p:attrName>
                                        </p:attrNameLst>
                                      </p:cBhvr>
                                      <p:to>
                                        <p:strVal val="visible"/>
                                      </p:to>
                                    </p:set>
                                    <p:animEffect transition="in" filter="wipe(left)">
                                      <p:cBhvr>
                                        <p:cTn id="27" dur="1000"/>
                                        <p:tgtEl>
                                          <p:spTgt spid="16388">
                                            <p:txEl>
                                              <p:pRg st="0" end="0"/>
                                            </p:txEl>
                                          </p:spTgt>
                                        </p:tgtEl>
                                      </p:cBhvr>
                                    </p:animEffect>
                                  </p:childTnLst>
                                </p:cTn>
                              </p:par>
                            </p:childTnLst>
                          </p:cTn>
                        </p:par>
                        <p:par>
                          <p:cTn id="28" fill="hold">
                            <p:stCondLst>
                              <p:cond delay="11000"/>
                            </p:stCondLst>
                            <p:childTnLst>
                              <p:par>
                                <p:cTn id="29" presetID="22" presetClass="entr" presetSubtype="8" fill="hold" nodeType="afterEffect">
                                  <p:stCondLst>
                                    <p:cond delay="1000"/>
                                  </p:stCondLst>
                                  <p:childTnLst>
                                    <p:set>
                                      <p:cBhvr>
                                        <p:cTn id="30" dur="1" fill="hold">
                                          <p:stCondLst>
                                            <p:cond delay="0"/>
                                          </p:stCondLst>
                                        </p:cTn>
                                        <p:tgtEl>
                                          <p:spTgt spid="16388">
                                            <p:txEl>
                                              <p:pRg st="1" end="1"/>
                                            </p:txEl>
                                          </p:spTgt>
                                        </p:tgtEl>
                                        <p:attrNameLst>
                                          <p:attrName>style.visibility</p:attrName>
                                        </p:attrNameLst>
                                      </p:cBhvr>
                                      <p:to>
                                        <p:strVal val="visible"/>
                                      </p:to>
                                    </p:set>
                                    <p:animEffect transition="in" filter="wipe(left)">
                                      <p:cBhvr>
                                        <p:cTn id="31" dur="1000"/>
                                        <p:tgtEl>
                                          <p:spTgt spid="16388">
                                            <p:txEl>
                                              <p:pRg st="1" end="1"/>
                                            </p:txEl>
                                          </p:spTgt>
                                        </p:tgtEl>
                                      </p:cBhvr>
                                    </p:animEffect>
                                  </p:childTnLst>
                                </p:cTn>
                              </p:par>
                            </p:childTnLst>
                          </p:cTn>
                        </p:par>
                        <p:par>
                          <p:cTn id="32" fill="hold">
                            <p:stCondLst>
                              <p:cond delay="13000"/>
                            </p:stCondLst>
                            <p:childTnLst>
                              <p:par>
                                <p:cTn id="33" presetID="22" presetClass="entr" presetSubtype="8" fill="hold" nodeType="afterEffect">
                                  <p:stCondLst>
                                    <p:cond delay="1000"/>
                                  </p:stCondLst>
                                  <p:childTnLst>
                                    <p:set>
                                      <p:cBhvr>
                                        <p:cTn id="34" dur="1" fill="hold">
                                          <p:stCondLst>
                                            <p:cond delay="0"/>
                                          </p:stCondLst>
                                        </p:cTn>
                                        <p:tgtEl>
                                          <p:spTgt spid="16388">
                                            <p:txEl>
                                              <p:pRg st="2" end="2"/>
                                            </p:txEl>
                                          </p:spTgt>
                                        </p:tgtEl>
                                        <p:attrNameLst>
                                          <p:attrName>style.visibility</p:attrName>
                                        </p:attrNameLst>
                                      </p:cBhvr>
                                      <p:to>
                                        <p:strVal val="visible"/>
                                      </p:to>
                                    </p:set>
                                    <p:animEffect transition="in" filter="wipe(left)">
                                      <p:cBhvr>
                                        <p:cTn id="35" dur="1000"/>
                                        <p:tgtEl>
                                          <p:spTgt spid="16388">
                                            <p:txEl>
                                              <p:pRg st="2" end="2"/>
                                            </p:txEl>
                                          </p:spTgt>
                                        </p:tgtEl>
                                      </p:cBhvr>
                                    </p:animEffect>
                                  </p:childTnLst>
                                </p:cTn>
                              </p:par>
                            </p:childTnLst>
                          </p:cTn>
                        </p:par>
                        <p:par>
                          <p:cTn id="36" fill="hold">
                            <p:stCondLst>
                              <p:cond delay="15000"/>
                            </p:stCondLst>
                            <p:childTnLst>
                              <p:par>
                                <p:cTn id="37" presetID="22" presetClass="entr" presetSubtype="8" fill="hold" nodeType="afterEffect">
                                  <p:stCondLst>
                                    <p:cond delay="1000"/>
                                  </p:stCondLst>
                                  <p:childTnLst>
                                    <p:set>
                                      <p:cBhvr>
                                        <p:cTn id="38" dur="1" fill="hold">
                                          <p:stCondLst>
                                            <p:cond delay="0"/>
                                          </p:stCondLst>
                                        </p:cTn>
                                        <p:tgtEl>
                                          <p:spTgt spid="16388">
                                            <p:txEl>
                                              <p:pRg st="3" end="3"/>
                                            </p:txEl>
                                          </p:spTgt>
                                        </p:tgtEl>
                                        <p:attrNameLst>
                                          <p:attrName>style.visibility</p:attrName>
                                        </p:attrNameLst>
                                      </p:cBhvr>
                                      <p:to>
                                        <p:strVal val="visible"/>
                                      </p:to>
                                    </p:set>
                                    <p:animEffect transition="in" filter="wipe(left)">
                                      <p:cBhvr>
                                        <p:cTn id="39" dur="1000"/>
                                        <p:tgtEl>
                                          <p:spTgt spid="16388">
                                            <p:txEl>
                                              <p:pRg st="3" end="3"/>
                                            </p:txEl>
                                          </p:spTgt>
                                        </p:tgtEl>
                                      </p:cBhvr>
                                    </p:animEffect>
                                  </p:childTnLst>
                                </p:cTn>
                              </p:par>
                            </p:childTnLst>
                          </p:cTn>
                        </p:par>
                        <p:par>
                          <p:cTn id="40" fill="hold">
                            <p:stCondLst>
                              <p:cond delay="17000"/>
                            </p:stCondLst>
                            <p:childTnLst>
                              <p:par>
                                <p:cTn id="41" presetID="22" presetClass="entr" presetSubtype="8" fill="hold" nodeType="afterEffect">
                                  <p:stCondLst>
                                    <p:cond delay="1000"/>
                                  </p:stCondLst>
                                  <p:childTnLst>
                                    <p:set>
                                      <p:cBhvr>
                                        <p:cTn id="42" dur="1" fill="hold">
                                          <p:stCondLst>
                                            <p:cond delay="0"/>
                                          </p:stCondLst>
                                        </p:cTn>
                                        <p:tgtEl>
                                          <p:spTgt spid="16388">
                                            <p:txEl>
                                              <p:pRg st="4" end="4"/>
                                            </p:txEl>
                                          </p:spTgt>
                                        </p:tgtEl>
                                        <p:attrNameLst>
                                          <p:attrName>style.visibility</p:attrName>
                                        </p:attrNameLst>
                                      </p:cBhvr>
                                      <p:to>
                                        <p:strVal val="visible"/>
                                      </p:to>
                                    </p:set>
                                    <p:animEffect transition="in" filter="wipe(left)">
                                      <p:cBhvr>
                                        <p:cTn id="43" dur="1000"/>
                                        <p:tgtEl>
                                          <p:spTgt spid="16388">
                                            <p:txEl>
                                              <p:pRg st="4" end="4"/>
                                            </p:txEl>
                                          </p:spTgt>
                                        </p:tgtEl>
                                      </p:cBhvr>
                                    </p:animEffect>
                                  </p:childTnLst>
                                </p:cTn>
                              </p:par>
                            </p:childTnLst>
                          </p:cTn>
                        </p:par>
                        <p:par>
                          <p:cTn id="44" fill="hold">
                            <p:stCondLst>
                              <p:cond delay="19000"/>
                            </p:stCondLst>
                            <p:childTnLst>
                              <p:par>
                                <p:cTn id="45" presetID="22" presetClass="entr" presetSubtype="8" fill="hold" nodeType="afterEffect">
                                  <p:stCondLst>
                                    <p:cond delay="1000"/>
                                  </p:stCondLst>
                                  <p:childTnLst>
                                    <p:set>
                                      <p:cBhvr>
                                        <p:cTn id="46" dur="1" fill="hold">
                                          <p:stCondLst>
                                            <p:cond delay="0"/>
                                          </p:stCondLst>
                                        </p:cTn>
                                        <p:tgtEl>
                                          <p:spTgt spid="16388">
                                            <p:txEl>
                                              <p:pRg st="5" end="5"/>
                                            </p:txEl>
                                          </p:spTgt>
                                        </p:tgtEl>
                                        <p:attrNameLst>
                                          <p:attrName>style.visibility</p:attrName>
                                        </p:attrNameLst>
                                      </p:cBhvr>
                                      <p:to>
                                        <p:strVal val="visible"/>
                                      </p:to>
                                    </p:set>
                                    <p:animEffect transition="in" filter="wipe(left)">
                                      <p:cBhvr>
                                        <p:cTn id="47" dur="1000"/>
                                        <p:tgtEl>
                                          <p:spTgt spid="16388">
                                            <p:txEl>
                                              <p:pRg st="5" end="5"/>
                                            </p:txEl>
                                          </p:spTgt>
                                        </p:tgtEl>
                                      </p:cBhvr>
                                    </p:animEffect>
                                  </p:childTnLst>
                                </p:cTn>
                              </p:par>
                            </p:childTnLst>
                          </p:cTn>
                        </p:par>
                        <p:par>
                          <p:cTn id="48" fill="hold">
                            <p:stCondLst>
                              <p:cond delay="21000"/>
                            </p:stCondLst>
                            <p:childTnLst>
                              <p:par>
                                <p:cTn id="49" presetID="22" presetClass="entr" presetSubtype="8" fill="hold" nodeType="afterEffect">
                                  <p:stCondLst>
                                    <p:cond delay="1000"/>
                                  </p:stCondLst>
                                  <p:childTnLst>
                                    <p:set>
                                      <p:cBhvr>
                                        <p:cTn id="50" dur="1" fill="hold">
                                          <p:stCondLst>
                                            <p:cond delay="0"/>
                                          </p:stCondLst>
                                        </p:cTn>
                                        <p:tgtEl>
                                          <p:spTgt spid="16388">
                                            <p:txEl>
                                              <p:pRg st="6" end="6"/>
                                            </p:txEl>
                                          </p:spTgt>
                                        </p:tgtEl>
                                        <p:attrNameLst>
                                          <p:attrName>style.visibility</p:attrName>
                                        </p:attrNameLst>
                                      </p:cBhvr>
                                      <p:to>
                                        <p:strVal val="visible"/>
                                      </p:to>
                                    </p:set>
                                    <p:animEffect transition="in" filter="wipe(left)">
                                      <p:cBhvr>
                                        <p:cTn id="51" dur="1000"/>
                                        <p:tgtEl>
                                          <p:spTgt spid="16388">
                                            <p:txEl>
                                              <p:pRg st="6" end="6"/>
                                            </p:txEl>
                                          </p:spTgt>
                                        </p:tgtEl>
                                      </p:cBhvr>
                                    </p:animEffect>
                                  </p:childTnLst>
                                </p:cTn>
                              </p:par>
                            </p:childTnLst>
                          </p:cTn>
                        </p:par>
                        <p:par>
                          <p:cTn id="52" fill="hold">
                            <p:stCondLst>
                              <p:cond delay="23000"/>
                            </p:stCondLst>
                            <p:childTnLst>
                              <p:par>
                                <p:cTn id="53" presetID="22" presetClass="entr" presetSubtype="8" fill="hold" nodeType="afterEffect">
                                  <p:stCondLst>
                                    <p:cond delay="1000"/>
                                  </p:stCondLst>
                                  <p:childTnLst>
                                    <p:set>
                                      <p:cBhvr>
                                        <p:cTn id="54" dur="1" fill="hold">
                                          <p:stCondLst>
                                            <p:cond delay="0"/>
                                          </p:stCondLst>
                                        </p:cTn>
                                        <p:tgtEl>
                                          <p:spTgt spid="16388">
                                            <p:txEl>
                                              <p:pRg st="7" end="7"/>
                                            </p:txEl>
                                          </p:spTgt>
                                        </p:tgtEl>
                                        <p:attrNameLst>
                                          <p:attrName>style.visibility</p:attrName>
                                        </p:attrNameLst>
                                      </p:cBhvr>
                                      <p:to>
                                        <p:strVal val="visible"/>
                                      </p:to>
                                    </p:set>
                                    <p:animEffect transition="in" filter="wipe(left)">
                                      <p:cBhvr>
                                        <p:cTn id="55" dur="1000"/>
                                        <p:tgtEl>
                                          <p:spTgt spid="16388">
                                            <p:txEl>
                                              <p:pRg st="7" end="7"/>
                                            </p:txEl>
                                          </p:spTgt>
                                        </p:tgtEl>
                                      </p:cBhvr>
                                    </p:animEffect>
                                  </p:childTnLst>
                                </p:cTn>
                              </p:par>
                            </p:childTnLst>
                          </p:cTn>
                        </p:par>
                        <p:par>
                          <p:cTn id="56" fill="hold">
                            <p:stCondLst>
                              <p:cond delay="25000"/>
                            </p:stCondLst>
                            <p:childTnLst>
                              <p:par>
                                <p:cTn id="57" presetID="22" presetClass="entr" presetSubtype="8" fill="hold" nodeType="afterEffect">
                                  <p:stCondLst>
                                    <p:cond delay="1000"/>
                                  </p:stCondLst>
                                  <p:childTnLst>
                                    <p:set>
                                      <p:cBhvr>
                                        <p:cTn id="58" dur="1" fill="hold">
                                          <p:stCondLst>
                                            <p:cond delay="0"/>
                                          </p:stCondLst>
                                        </p:cTn>
                                        <p:tgtEl>
                                          <p:spTgt spid="16388">
                                            <p:txEl>
                                              <p:pRg st="8" end="8"/>
                                            </p:txEl>
                                          </p:spTgt>
                                        </p:tgtEl>
                                        <p:attrNameLst>
                                          <p:attrName>style.visibility</p:attrName>
                                        </p:attrNameLst>
                                      </p:cBhvr>
                                      <p:to>
                                        <p:strVal val="visible"/>
                                      </p:to>
                                    </p:set>
                                    <p:animEffect transition="in" filter="wipe(left)">
                                      <p:cBhvr>
                                        <p:cTn id="59" dur="1000"/>
                                        <p:tgtEl>
                                          <p:spTgt spid="16388">
                                            <p:txEl>
                                              <p:pRg st="8" end="8"/>
                                            </p:txEl>
                                          </p:spTgt>
                                        </p:tgtEl>
                                      </p:cBhvr>
                                    </p:animEffect>
                                  </p:childTnLst>
                                </p:cTn>
                              </p:par>
                            </p:childTnLst>
                          </p:cTn>
                        </p:par>
                        <p:par>
                          <p:cTn id="60" fill="hold">
                            <p:stCondLst>
                              <p:cond delay="27000"/>
                            </p:stCondLst>
                            <p:childTnLst>
                              <p:par>
                                <p:cTn id="61" presetID="22" presetClass="entr" presetSubtype="8" fill="hold" nodeType="afterEffect">
                                  <p:stCondLst>
                                    <p:cond delay="1000"/>
                                  </p:stCondLst>
                                  <p:childTnLst>
                                    <p:set>
                                      <p:cBhvr>
                                        <p:cTn id="62" dur="1" fill="hold">
                                          <p:stCondLst>
                                            <p:cond delay="0"/>
                                          </p:stCondLst>
                                        </p:cTn>
                                        <p:tgtEl>
                                          <p:spTgt spid="16388">
                                            <p:txEl>
                                              <p:pRg st="9" end="9"/>
                                            </p:txEl>
                                          </p:spTgt>
                                        </p:tgtEl>
                                        <p:attrNameLst>
                                          <p:attrName>style.visibility</p:attrName>
                                        </p:attrNameLst>
                                      </p:cBhvr>
                                      <p:to>
                                        <p:strVal val="visible"/>
                                      </p:to>
                                    </p:set>
                                    <p:animEffect transition="in" filter="wipe(left)">
                                      <p:cBhvr>
                                        <p:cTn id="63" dur="1000"/>
                                        <p:tgtEl>
                                          <p:spTgt spid="16388">
                                            <p:txEl>
                                              <p:pRg st="9" end="9"/>
                                            </p:txEl>
                                          </p:spTgt>
                                        </p:tgtEl>
                                      </p:cBhvr>
                                    </p:animEffect>
                                  </p:childTnLst>
                                </p:cTn>
                              </p:par>
                            </p:childTnLst>
                          </p:cTn>
                        </p:par>
                        <p:par>
                          <p:cTn id="64" fill="hold">
                            <p:stCondLst>
                              <p:cond delay="29000"/>
                            </p:stCondLst>
                            <p:childTnLst>
                              <p:par>
                                <p:cTn id="65" presetID="22" presetClass="entr" presetSubtype="8" fill="hold" nodeType="afterEffect">
                                  <p:stCondLst>
                                    <p:cond delay="1000"/>
                                  </p:stCondLst>
                                  <p:childTnLst>
                                    <p:set>
                                      <p:cBhvr>
                                        <p:cTn id="66" dur="1" fill="hold">
                                          <p:stCondLst>
                                            <p:cond delay="0"/>
                                          </p:stCondLst>
                                        </p:cTn>
                                        <p:tgtEl>
                                          <p:spTgt spid="16388">
                                            <p:txEl>
                                              <p:pRg st="10" end="10"/>
                                            </p:txEl>
                                          </p:spTgt>
                                        </p:tgtEl>
                                        <p:attrNameLst>
                                          <p:attrName>style.visibility</p:attrName>
                                        </p:attrNameLst>
                                      </p:cBhvr>
                                      <p:to>
                                        <p:strVal val="visible"/>
                                      </p:to>
                                    </p:set>
                                    <p:animEffect transition="in" filter="wipe(left)">
                                      <p:cBhvr>
                                        <p:cTn id="67" dur="1000"/>
                                        <p:tgtEl>
                                          <p:spTgt spid="16388">
                                            <p:txEl>
                                              <p:pRg st="10" end="10"/>
                                            </p:txEl>
                                          </p:spTgt>
                                        </p:tgtEl>
                                      </p:cBhvr>
                                    </p:animEffect>
                                  </p:childTnLst>
                                </p:cTn>
                              </p:par>
                            </p:childTnLst>
                          </p:cTn>
                        </p:par>
                        <p:par>
                          <p:cTn id="68" fill="hold">
                            <p:stCondLst>
                              <p:cond delay="31000"/>
                            </p:stCondLst>
                            <p:childTnLst>
                              <p:par>
                                <p:cTn id="69" presetID="22" presetClass="entr" presetSubtype="8" fill="hold" nodeType="afterEffect">
                                  <p:stCondLst>
                                    <p:cond delay="1000"/>
                                  </p:stCondLst>
                                  <p:childTnLst>
                                    <p:set>
                                      <p:cBhvr>
                                        <p:cTn id="70" dur="1" fill="hold">
                                          <p:stCondLst>
                                            <p:cond delay="0"/>
                                          </p:stCondLst>
                                        </p:cTn>
                                        <p:tgtEl>
                                          <p:spTgt spid="16388">
                                            <p:txEl>
                                              <p:pRg st="11" end="11"/>
                                            </p:txEl>
                                          </p:spTgt>
                                        </p:tgtEl>
                                        <p:attrNameLst>
                                          <p:attrName>style.visibility</p:attrName>
                                        </p:attrNameLst>
                                      </p:cBhvr>
                                      <p:to>
                                        <p:strVal val="visible"/>
                                      </p:to>
                                    </p:set>
                                    <p:animEffect transition="in" filter="wipe(left)">
                                      <p:cBhvr>
                                        <p:cTn id="71" dur="1000"/>
                                        <p:tgtEl>
                                          <p:spTgt spid="16388">
                                            <p:txEl>
                                              <p:pRg st="11" end="11"/>
                                            </p:txEl>
                                          </p:spTgt>
                                        </p:tgtEl>
                                      </p:cBhvr>
                                    </p:animEffect>
                                  </p:childTnLst>
                                </p:cTn>
                              </p:par>
                            </p:childTnLst>
                          </p:cTn>
                        </p:par>
                        <p:par>
                          <p:cTn id="72" fill="hold">
                            <p:stCondLst>
                              <p:cond delay="33000"/>
                            </p:stCondLst>
                            <p:childTnLst>
                              <p:par>
                                <p:cTn id="73" presetID="22" presetClass="entr" presetSubtype="8" fill="hold" nodeType="afterEffect">
                                  <p:stCondLst>
                                    <p:cond delay="1000"/>
                                  </p:stCondLst>
                                  <p:childTnLst>
                                    <p:set>
                                      <p:cBhvr>
                                        <p:cTn id="74" dur="1" fill="hold">
                                          <p:stCondLst>
                                            <p:cond delay="0"/>
                                          </p:stCondLst>
                                        </p:cTn>
                                        <p:tgtEl>
                                          <p:spTgt spid="16388">
                                            <p:txEl>
                                              <p:pRg st="12" end="12"/>
                                            </p:txEl>
                                          </p:spTgt>
                                        </p:tgtEl>
                                        <p:attrNameLst>
                                          <p:attrName>style.visibility</p:attrName>
                                        </p:attrNameLst>
                                      </p:cBhvr>
                                      <p:to>
                                        <p:strVal val="visible"/>
                                      </p:to>
                                    </p:set>
                                    <p:animEffect transition="in" filter="wipe(left)">
                                      <p:cBhvr>
                                        <p:cTn id="75" dur="1000"/>
                                        <p:tgtEl>
                                          <p:spTgt spid="16388">
                                            <p:txEl>
                                              <p:pRg st="12" end="12"/>
                                            </p:txEl>
                                          </p:spTgt>
                                        </p:tgtEl>
                                      </p:cBhvr>
                                    </p:animEffect>
                                  </p:childTnLst>
                                </p:cTn>
                              </p:par>
                            </p:childTnLst>
                          </p:cTn>
                        </p:par>
                        <p:par>
                          <p:cTn id="76" fill="hold">
                            <p:stCondLst>
                              <p:cond delay="35000"/>
                            </p:stCondLst>
                            <p:childTnLst>
                              <p:par>
                                <p:cTn id="77" presetID="22" presetClass="entr" presetSubtype="8" fill="hold" nodeType="afterEffect">
                                  <p:stCondLst>
                                    <p:cond delay="1000"/>
                                  </p:stCondLst>
                                  <p:childTnLst>
                                    <p:set>
                                      <p:cBhvr>
                                        <p:cTn id="78" dur="1" fill="hold">
                                          <p:stCondLst>
                                            <p:cond delay="0"/>
                                          </p:stCondLst>
                                        </p:cTn>
                                        <p:tgtEl>
                                          <p:spTgt spid="16388">
                                            <p:txEl>
                                              <p:pRg st="13" end="13"/>
                                            </p:txEl>
                                          </p:spTgt>
                                        </p:tgtEl>
                                        <p:attrNameLst>
                                          <p:attrName>style.visibility</p:attrName>
                                        </p:attrNameLst>
                                      </p:cBhvr>
                                      <p:to>
                                        <p:strVal val="visible"/>
                                      </p:to>
                                    </p:set>
                                    <p:animEffect transition="in" filter="wipe(left)">
                                      <p:cBhvr>
                                        <p:cTn id="79" dur="1000"/>
                                        <p:tgtEl>
                                          <p:spTgt spid="16388">
                                            <p:txEl>
                                              <p:pRg st="13" end="13"/>
                                            </p:txEl>
                                          </p:spTgt>
                                        </p:tgtEl>
                                      </p:cBhvr>
                                    </p:animEffect>
                                  </p:childTnLst>
                                </p:cTn>
                              </p:par>
                            </p:childTnLst>
                          </p:cTn>
                        </p:par>
                        <p:par>
                          <p:cTn id="80" fill="hold" nodeType="afterGroup">
                            <p:stCondLst>
                              <p:cond delay="37000"/>
                            </p:stCondLst>
                            <p:childTnLst>
                              <p:par>
                                <p:cTn id="81" presetID="10" presetClass="entr" presetSubtype="0" fill="hold" grpId="0" nodeType="afterEffect">
                                  <p:stCondLst>
                                    <p:cond delay="100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_rels/theme13.xml.rels><?xml version="1.0" encoding="UTF-8" standalone="yes"?>
<Relationships xmlns="http://schemas.openxmlformats.org/package/2006/relationships"><Relationship Id="rId1" Type="http://schemas.openxmlformats.org/officeDocument/2006/relationships/image" Target="../media/image1.png"/></Relationships>
</file>

<file path=ppt/theme/_rels/theme1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Horizontal">
  <a:themeElements>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 Horizontal Reflection">
  <a:themeElements>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hoto - Vertical">
  <a:themeElements>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77</TotalTime>
  <Pages>0</Pages>
  <Words>393</Words>
  <Characters>0</Characters>
  <Application>Microsoft Office PowerPoint</Application>
  <PresentationFormat>Custom</PresentationFormat>
  <Lines>0</Lines>
  <Paragraphs>46</Paragraphs>
  <Slides>3</Slides>
  <Notes>0</Notes>
  <HiddenSlides>0</HiddenSlides>
  <MMClips>0</MMClips>
  <ScaleCrop>false</ScaleCrop>
  <HeadingPairs>
    <vt:vector size="6" baseType="variant">
      <vt:variant>
        <vt:lpstr>Fonts Used</vt:lpstr>
      </vt:variant>
      <vt:variant>
        <vt:i4>6</vt:i4>
      </vt:variant>
      <vt:variant>
        <vt:lpstr>Theme</vt:lpstr>
      </vt:variant>
      <vt:variant>
        <vt:i4>14</vt:i4>
      </vt:variant>
      <vt:variant>
        <vt:lpstr>Slide Titles</vt:lpstr>
      </vt:variant>
      <vt:variant>
        <vt:i4>3</vt:i4>
      </vt:variant>
    </vt:vector>
  </HeadingPairs>
  <TitlesOfParts>
    <vt:vector size="23" baseType="lpstr">
      <vt:lpstr>Calibri</vt:lpstr>
      <vt:lpstr>Century Gothic</vt:lpstr>
      <vt:lpstr>Gill Sans</vt:lpstr>
      <vt:lpstr>Symbol Std</vt:lpstr>
      <vt:lpstr>Times New Roman</vt:lpstr>
      <vt:lpstr>ヒラギノ角ゴ ProN W3</vt:lpstr>
      <vt:lpstr>Blank</vt:lpstr>
      <vt:lpstr>Title &amp; Bullets</vt:lpstr>
      <vt:lpstr>Title - Center</vt:lpstr>
      <vt:lpstr>Title &amp; Subtitle</vt:lpstr>
      <vt:lpstr>Photo - Horizontal</vt:lpstr>
      <vt:lpstr>Photo - Horizontal Reflection</vt:lpstr>
      <vt:lpstr>Photo - Vertical</vt:lpstr>
      <vt:lpstr>Photo - Vertical Reflection</vt:lpstr>
      <vt:lpstr>Title - Top</vt:lpstr>
      <vt:lpstr>Bullets</vt:lpstr>
      <vt:lpstr>Title &amp; Bullets - Left</vt:lpstr>
      <vt:lpstr>Title &amp; Bullets - 2 Column</vt:lpstr>
      <vt:lpstr>Title &amp; Bullets - Right</vt:lpstr>
      <vt:lpstr>Title, Bullets &amp; Photo</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Margaret Torley</dc:creator>
  <cp:keywords/>
  <dc:description/>
  <cp:lastModifiedBy>Margaret Torley</cp:lastModifiedBy>
  <cp:revision>16</cp:revision>
  <dcterms:modified xsi:type="dcterms:W3CDTF">2024-01-23T12:34:36Z</dcterms:modified>
</cp:coreProperties>
</file>