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388775" y="2175450"/>
            <a:ext cx="43014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980">
                <a:latin typeface="Comic Sans MS"/>
                <a:ea typeface="Comic Sans MS"/>
                <a:cs typeface="Comic Sans MS"/>
                <a:sym typeface="Comic Sans MS"/>
              </a:rPr>
              <a:t>Neil Armstrong</a:t>
            </a:r>
            <a:endParaRPr sz="398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2349900" y="1883700"/>
            <a:ext cx="4444200" cy="13761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" name="Google Shape;56;p13"/>
          <p:cNvCxnSpPr>
            <a:stCxn id="55" idx="1"/>
          </p:cNvCxnSpPr>
          <p:nvPr/>
        </p:nvCxnSpPr>
        <p:spPr>
          <a:xfrm rot="10800000">
            <a:off x="2193138" y="1278225"/>
            <a:ext cx="807600" cy="807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" name="Google Shape;57;p13"/>
          <p:cNvCxnSpPr>
            <a:stCxn id="55" idx="7"/>
          </p:cNvCxnSpPr>
          <p:nvPr/>
        </p:nvCxnSpPr>
        <p:spPr>
          <a:xfrm flipH="1" rot="10800000">
            <a:off x="6143262" y="1112925"/>
            <a:ext cx="922800" cy="97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13"/>
          <p:cNvCxnSpPr>
            <a:stCxn id="55" idx="0"/>
          </p:cNvCxnSpPr>
          <p:nvPr/>
        </p:nvCxnSpPr>
        <p:spPr>
          <a:xfrm rot="10800000">
            <a:off x="4569600" y="947400"/>
            <a:ext cx="2400" cy="93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>
            <a:stCxn id="55" idx="6"/>
          </p:cNvCxnSpPr>
          <p:nvPr/>
        </p:nvCxnSpPr>
        <p:spPr>
          <a:xfrm flipH="1" rot="10800000">
            <a:off x="6794100" y="2564250"/>
            <a:ext cx="820800" cy="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" name="Google Shape;60;p13"/>
          <p:cNvCxnSpPr>
            <a:stCxn id="55" idx="5"/>
          </p:cNvCxnSpPr>
          <p:nvPr/>
        </p:nvCxnSpPr>
        <p:spPr>
          <a:xfrm>
            <a:off x="6143262" y="3058275"/>
            <a:ext cx="990600" cy="71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" name="Google Shape;61;p13"/>
          <p:cNvCxnSpPr>
            <a:stCxn id="55" idx="4"/>
          </p:cNvCxnSpPr>
          <p:nvPr/>
        </p:nvCxnSpPr>
        <p:spPr>
          <a:xfrm flipH="1">
            <a:off x="4569600" y="3259800"/>
            <a:ext cx="2400" cy="657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" name="Google Shape;62;p13"/>
          <p:cNvCxnSpPr>
            <a:stCxn id="55" idx="2"/>
          </p:cNvCxnSpPr>
          <p:nvPr/>
        </p:nvCxnSpPr>
        <p:spPr>
          <a:xfrm rot="10800000">
            <a:off x="1659300" y="2571750"/>
            <a:ext cx="690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3"/>
          <p:cNvCxnSpPr>
            <a:stCxn id="55" idx="3"/>
          </p:cNvCxnSpPr>
          <p:nvPr/>
        </p:nvCxnSpPr>
        <p:spPr>
          <a:xfrm flipH="1">
            <a:off x="2411238" y="3058275"/>
            <a:ext cx="589500" cy="709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