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8" r:id="rId3"/>
    <p:sldId id="260" r:id="rId4"/>
    <p:sldId id="261" r:id="rId5"/>
    <p:sldId id="262" r:id="rId6"/>
    <p:sldId id="257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2095B6-ECFB-4221-AD98-82F23F1DFECA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F3D24-7122-4583-910F-459229473A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103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F3D24-7122-4583-910F-459229473AE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047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57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549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208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380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658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682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159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696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12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830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4426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33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3702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79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547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391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8F02E-A6FE-4E93-84B3-897884FAD859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7C8D335-64E2-4921-85EF-6C7CA8C94C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71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4487" y="2146958"/>
            <a:ext cx="7766936" cy="1646302"/>
          </a:xfrm>
        </p:spPr>
        <p:txBody>
          <a:bodyPr/>
          <a:lstStyle/>
          <a:p>
            <a:r>
              <a:rPr lang="en-GB" dirty="0" smtClean="0"/>
              <a:t>Alliteration Poems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4043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2122" y="811369"/>
            <a:ext cx="8718999" cy="510909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Can you read through each alliteration poem and highlight the alliteration used.</a:t>
            </a:r>
          </a:p>
          <a:p>
            <a:endParaRPr lang="en-GB" sz="2800" dirty="0"/>
          </a:p>
          <a:p>
            <a:r>
              <a:rPr lang="en-GB" sz="2800" u="sng" dirty="0" smtClean="0"/>
              <a:t>Things to think about: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What is the theme of each poem?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How has the writer used the alliteration? For example, is it used in every line or within each verse?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Have they included adjectives, verbs or nouns?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Can you spot any other patterns used in the poems? For example, repetition or rhyming?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1470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2097"/>
          <a:stretch/>
        </p:blipFill>
        <p:spPr>
          <a:xfrm>
            <a:off x="612484" y="837126"/>
            <a:ext cx="8468310" cy="457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11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654" r="1240"/>
          <a:stretch/>
        </p:blipFill>
        <p:spPr>
          <a:xfrm>
            <a:off x="824247" y="250333"/>
            <a:ext cx="3876541" cy="629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40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311"/>
          <a:stretch/>
        </p:blipFill>
        <p:spPr>
          <a:xfrm>
            <a:off x="1235231" y="218941"/>
            <a:ext cx="2950403" cy="616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52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172"/>
          <a:stretch/>
        </p:blipFill>
        <p:spPr>
          <a:xfrm>
            <a:off x="2195982" y="128386"/>
            <a:ext cx="2427533" cy="632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867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6492"/>
          <a:stretch/>
        </p:blipFill>
        <p:spPr>
          <a:xfrm>
            <a:off x="537759" y="180303"/>
            <a:ext cx="2205803" cy="64909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8272" y="3280362"/>
            <a:ext cx="4867275" cy="3390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82850" y="540911"/>
            <a:ext cx="5159666" cy="203132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/>
              <a:t>Can you come up with Adjectives, Nouns or Verbs to create alliteration with the words giving.</a:t>
            </a:r>
          </a:p>
          <a:p>
            <a:endParaRPr lang="en-GB" b="1" dirty="0" smtClean="0"/>
          </a:p>
          <a:p>
            <a:r>
              <a:rPr lang="en-GB" dirty="0" smtClean="0"/>
              <a:t>You can use the word bank below to help or come up with your own ideas.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417034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</TotalTime>
  <Words>113</Words>
  <Application>Microsoft Office PowerPoint</Application>
  <PresentationFormat>Widescreen</PresentationFormat>
  <Paragraphs>12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Wingdings 3</vt:lpstr>
      <vt:lpstr>Facet</vt:lpstr>
      <vt:lpstr>Alliteration Poems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Alliteration Poems</dc:title>
  <dc:creator>Mazie Suddick</dc:creator>
  <cp:lastModifiedBy>Mazie Suddick</cp:lastModifiedBy>
  <cp:revision>5</cp:revision>
  <dcterms:created xsi:type="dcterms:W3CDTF">2024-01-22T16:57:38Z</dcterms:created>
  <dcterms:modified xsi:type="dcterms:W3CDTF">2024-01-22T17:50:26Z</dcterms:modified>
</cp:coreProperties>
</file>