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4" r:id="rId4"/>
  </p:sldMasterIdLst>
  <p:notesMasterIdLst>
    <p:notesMasterId r:id="rId15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9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D1094-8943-48EB-B8DE-FB45556F7CFC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02FFB-07B4-40E1-99D4-03B5C35B5A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283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AA351-ADAF-4932-B868-EA94EF2BD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EEEF3-A2D8-4AD1-937D-496AB2174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05149-629B-40BA-A554-F211A9E04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73A8D-5D89-41ED-A88D-C138003AC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A9C18-9290-4DA1-B536-EEB2942E5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0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267A-4652-4A6F-AD85-E783BD0F9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9EB95-21FD-44F6-8FF8-A78E1A5CE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64D3B-1E41-422B-9B75-0902FEB3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E404F-E5FD-4A27-958A-96DF5FFC4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B018D-71F2-454A-A2AA-2B900F007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798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B1D25-4F98-4731-9227-DD45B11C7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CD41CB-48C6-450E-B80D-A8565D797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8276B-86B1-45E2-896B-C504FA0D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70E40-613A-4660-A6EA-7BA9FBD55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AFF42-CE5A-4DF0-A499-DB51084B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35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A099A-3E24-42F2-8C94-EDC74F46A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0AF09-792F-49C9-816D-4CE5AF25E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EBA55-7522-41B5-9AAE-F728AE7B5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15731-DFDA-4C57-B08F-7ABB21846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E7106-D758-4F8D-92AA-D9984C0CD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9F43D-6132-4D10-AC21-66C7E6A4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9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8002A-7CED-4845-A390-ABC4E2767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D3D95-7DAC-40BA-A353-0DD4E276D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F1C90-6D4D-4441-885D-F8863851F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A5EA88-EE3E-408A-9C06-605404CFF7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5A989A-F2BE-40FB-B2D3-F7A940B4D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D31A0F-F70C-4452-A9B8-830EFE2A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C0424-CC80-4995-86FB-C80AAE4A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11F2C9-DE51-43F2-BF51-82A54EB25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45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5AD78-20C4-4F95-A126-29068DB9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2C8410-E74D-4165-8F73-B734A4506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09FC5-36A2-4423-970D-98B0D9682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476136-EEA1-4412-96BB-2B26E91ED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9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17DC5-DC70-422C-AD5B-A6B3E6FD6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7129B0-C247-4FE7-9BB8-69B98C52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D07C0-A974-4BE5-8EDE-3A40B908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71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6B167-5724-4790-ACA2-DA096E232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1BEC6-B941-4D9E-B9DE-3C6D9FF85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6ACF2-6FFA-4353-B3A5-4FE12C6C1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93E46-2E69-4E49-82F1-A58A96AE8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6AEA09-02F2-4B7D-A0EB-A83E90F3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1CD5-C47C-4335-9FD7-3E3AF353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02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6CB1-53EA-46C3-868F-01218CE7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550D49-FE8D-4601-891F-6C15B0FD84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A75B8-6C90-45CA-BC7F-6FBCEF645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A2F70-D8FA-4CAA-946A-510299B70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6/28/2020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B3A443-3994-4148-A231-1012AFA7C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D9AAA-DDDF-4816-937E-0F00B8262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01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A4CD-08F3-424D-836A-2CC75DC29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E0B89-2A23-4800-BC5A-B1BAF4B80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B3CDA-0345-44A6-8B2E-0B2352DD5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BB4D6-3C45-4755-B6FF-03A0F3DB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16851-0542-475E-A650-C3CB57C26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9472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BB8926-DCC6-4F85-B727-67B9C2A2E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AF5B3-BAF7-4600-84E0-0B3E82668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A609-6404-44D3-B84A-C0FCC3472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01ECA-8A20-48E0-8B26-85C4C03B1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374EC-0345-4FFB-AFD7-5EF53530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89631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7ADAB-5410-4BDA-BBD1-54D9C7253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1F8E2-AA77-4883-A86A-FDFA381AF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79C3A-3DD2-4CF2-AE51-1C548BD82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5EA58-D431-424F-8A61-ED0FFBE63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47CB-B3E2-4F97-8316-860B8C804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33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8158" y="2365081"/>
            <a:ext cx="8017872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My favourite things that God created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759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By Maeve T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in a field posing for the camera&#10;&#10;Description automatically generated">
            <a:extLst>
              <a:ext uri="{FF2B5EF4-FFF2-40B4-BE49-F238E27FC236}">
                <a16:creationId xmlns:a16="http://schemas.microsoft.com/office/drawing/2014/main" id="{E8B37FA3-AB5D-4017-895E-A61B243E2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8" y="59623"/>
            <a:ext cx="2364334" cy="3152444"/>
          </a:xfrm>
          <a:prstGeom prst="rect">
            <a:avLst/>
          </a:prstGeom>
        </p:spPr>
      </p:pic>
      <p:pic>
        <p:nvPicPr>
          <p:cNvPr id="11" name="Picture 10" descr="A person standing in a room&#10;&#10;Description automatically generated">
            <a:extLst>
              <a:ext uri="{FF2B5EF4-FFF2-40B4-BE49-F238E27FC236}">
                <a16:creationId xmlns:a16="http://schemas.microsoft.com/office/drawing/2014/main" id="{06302F6E-C826-48BE-BB9B-CE628ECFB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771086" y="3004743"/>
            <a:ext cx="3274389" cy="2492357"/>
          </a:xfrm>
          <a:prstGeom prst="rect">
            <a:avLst/>
          </a:prstGeom>
        </p:spPr>
      </p:pic>
      <p:pic>
        <p:nvPicPr>
          <p:cNvPr id="13" name="Picture 12" descr="A person riding a bike down a dirt road&#10;&#10;Description automatically generated">
            <a:extLst>
              <a:ext uri="{FF2B5EF4-FFF2-40B4-BE49-F238E27FC236}">
                <a16:creationId xmlns:a16="http://schemas.microsoft.com/office/drawing/2014/main" id="{764B1948-8039-410A-BFB7-7DD31D4A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888" y="1030680"/>
            <a:ext cx="2129843" cy="46128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47F5DD-72D6-4351-B7B8-9D5C54D1E9BE}"/>
              </a:ext>
            </a:extLst>
          </p:cNvPr>
          <p:cNvSpPr txBox="1"/>
          <p:nvPr/>
        </p:nvSpPr>
        <p:spPr>
          <a:xfrm>
            <a:off x="-30494" y="3152444"/>
            <a:ext cx="36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 cross country running buddies.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BF139A-D005-4A46-830C-936A0C674695}"/>
              </a:ext>
            </a:extLst>
          </p:cNvPr>
          <p:cNvSpPr txBox="1"/>
          <p:nvPr/>
        </p:nvSpPr>
        <p:spPr>
          <a:xfrm>
            <a:off x="3828370" y="5806419"/>
            <a:ext cx="2129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Racing my bike through the rain and mud!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A01558-0420-4824-9EF1-5D0B097A8D01}"/>
              </a:ext>
            </a:extLst>
          </p:cNvPr>
          <p:cNvSpPr txBox="1"/>
          <p:nvPr/>
        </p:nvSpPr>
        <p:spPr>
          <a:xfrm>
            <a:off x="9378327" y="6083418"/>
            <a:ext cx="237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 swimming buddies.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DD23C95-BE89-4D16-A485-7B3086FA2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2603" y="185529"/>
            <a:ext cx="1722964" cy="34190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311BF5-4A6A-487C-96F6-FD1C2BD19BA9}"/>
              </a:ext>
            </a:extLst>
          </p:cNvPr>
          <p:cNvSpPr txBox="1"/>
          <p:nvPr/>
        </p:nvSpPr>
        <p:spPr>
          <a:xfrm>
            <a:off x="6402603" y="3604591"/>
            <a:ext cx="174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 after a run with my dad.</a:t>
            </a:r>
          </a:p>
        </p:txBody>
      </p:sp>
      <p:pic>
        <p:nvPicPr>
          <p:cNvPr id="20" name="Picture 19" descr="A group of people standing on top of a grass covered field&#10;&#10;Description automatically generated">
            <a:extLst>
              <a:ext uri="{FF2B5EF4-FFF2-40B4-BE49-F238E27FC236}">
                <a16:creationId xmlns:a16="http://schemas.microsoft.com/office/drawing/2014/main" id="{9230AD6B-7FAF-4D06-9AAB-065AB32B88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537" y="3491957"/>
            <a:ext cx="2479816" cy="330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01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next to a body of water&#10;&#10;Description automatically generated">
            <a:extLst>
              <a:ext uri="{FF2B5EF4-FFF2-40B4-BE49-F238E27FC236}">
                <a16:creationId xmlns:a16="http://schemas.microsoft.com/office/drawing/2014/main" id="{0255BC30-9A0F-4886-8D30-C72783081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5" y="155713"/>
            <a:ext cx="4364382" cy="3273287"/>
          </a:xfrm>
          <a:prstGeom prst="rect">
            <a:avLst/>
          </a:prstGeom>
        </p:spPr>
      </p:pic>
      <p:pic>
        <p:nvPicPr>
          <p:cNvPr id="5" name="Picture 4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23F25E96-7618-4673-A553-B26815342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547" y="3515139"/>
            <a:ext cx="4249530" cy="3187148"/>
          </a:xfrm>
          <a:prstGeom prst="rect">
            <a:avLst/>
          </a:prstGeom>
        </p:spPr>
      </p:pic>
      <p:pic>
        <p:nvPicPr>
          <p:cNvPr id="7" name="Picture 6" descr="A picture containing sitting, laying, table, person&#10;&#10;Description automatically generated">
            <a:extLst>
              <a:ext uri="{FF2B5EF4-FFF2-40B4-BE49-F238E27FC236}">
                <a16:creationId xmlns:a16="http://schemas.microsoft.com/office/drawing/2014/main" id="{88BFF1D7-81D6-434D-B0EC-C0BCC355B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382736" y="651933"/>
            <a:ext cx="3969763" cy="29773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B75232-B106-494D-880D-F5271B22BFA7}"/>
              </a:ext>
            </a:extLst>
          </p:cNvPr>
          <p:cNvSpPr txBox="1"/>
          <p:nvPr/>
        </p:nvSpPr>
        <p:spPr>
          <a:xfrm>
            <a:off x="5512904" y="980661"/>
            <a:ext cx="269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/>
              <a:t>My Family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17C728-33EC-4CD0-821A-ADA2B662310E}"/>
              </a:ext>
            </a:extLst>
          </p:cNvPr>
          <p:cNvSpPr txBox="1"/>
          <p:nvPr/>
        </p:nvSpPr>
        <p:spPr>
          <a:xfrm>
            <a:off x="9289774" y="4585252"/>
            <a:ext cx="2319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 family at my favourite time of year.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22AD28-C522-4405-9D42-DC69DFF56264}"/>
              </a:ext>
            </a:extLst>
          </p:cNvPr>
          <p:cNvSpPr txBox="1"/>
          <p:nvPr/>
        </p:nvSpPr>
        <p:spPr>
          <a:xfrm>
            <a:off x="384313" y="3776870"/>
            <a:ext cx="2504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Plodging in the river in the New Forest, which is also one of my favourite places.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D916C1-3C0E-497C-ADFB-42A04F3C9506}"/>
              </a:ext>
            </a:extLst>
          </p:cNvPr>
          <p:cNvSpPr txBox="1"/>
          <p:nvPr/>
        </p:nvSpPr>
        <p:spPr>
          <a:xfrm>
            <a:off x="5512904" y="2385391"/>
            <a:ext cx="2049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Baking with my brother and sister.</a:t>
            </a:r>
          </a:p>
        </p:txBody>
      </p:sp>
    </p:spTree>
    <p:extLst>
      <p:ext uri="{BB962C8B-B14F-4D97-AF65-F5344CB8AC3E}">
        <p14:creationId xmlns:p14="http://schemas.microsoft.com/office/powerpoint/2010/main" val="1882941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dog, mammal, animal&#10;&#10;Description automatically generated">
            <a:extLst>
              <a:ext uri="{FF2B5EF4-FFF2-40B4-BE49-F238E27FC236}">
                <a16:creationId xmlns:a16="http://schemas.microsoft.com/office/drawing/2014/main" id="{62D64C57-46AA-441C-8904-EC7A5DC49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940287" y="606287"/>
            <a:ext cx="6858000" cy="56454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8FCA3F-FAF4-46A6-B2A4-FB0284C61482}"/>
              </a:ext>
            </a:extLst>
          </p:cNvPr>
          <p:cNvSpPr txBox="1"/>
          <p:nvPr/>
        </p:nvSpPr>
        <p:spPr>
          <a:xfrm>
            <a:off x="4599832" y="622852"/>
            <a:ext cx="1205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 furry friends!</a:t>
            </a:r>
          </a:p>
        </p:txBody>
      </p:sp>
      <p:pic>
        <p:nvPicPr>
          <p:cNvPr id="8" name="Picture 7" descr="A cat lying on a bed&#10;&#10;Description automatically generated">
            <a:extLst>
              <a:ext uri="{FF2B5EF4-FFF2-40B4-BE49-F238E27FC236}">
                <a16:creationId xmlns:a16="http://schemas.microsoft.com/office/drawing/2014/main" id="{AB93C562-BC72-4510-BD5E-295CF7B71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83" y="0"/>
            <a:ext cx="3864322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CFA92A-B732-427E-8766-47B27FC3EFBC}"/>
              </a:ext>
            </a:extLst>
          </p:cNvPr>
          <p:cNvSpPr txBox="1"/>
          <p:nvPr/>
        </p:nvSpPr>
        <p:spPr>
          <a:xfrm>
            <a:off x="3859039" y="2676939"/>
            <a:ext cx="1508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is my cat Sully.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BF9A66-A100-4DB7-B71D-4370CA40A90D}"/>
              </a:ext>
            </a:extLst>
          </p:cNvPr>
          <p:cNvSpPr txBox="1"/>
          <p:nvPr/>
        </p:nvSpPr>
        <p:spPr>
          <a:xfrm>
            <a:off x="5181600" y="4240696"/>
            <a:ext cx="13649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is my dog, Barney, that we are getting in August.</a:t>
            </a:r>
          </a:p>
        </p:txBody>
      </p:sp>
    </p:spTree>
    <p:extLst>
      <p:ext uri="{BB962C8B-B14F-4D97-AF65-F5344CB8AC3E}">
        <p14:creationId xmlns:p14="http://schemas.microsoft.com/office/powerpoint/2010/main" val="219512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ird sitting on top of a parrot&#10;&#10;Description automatically generated">
            <a:extLst>
              <a:ext uri="{FF2B5EF4-FFF2-40B4-BE49-F238E27FC236}">
                <a16:creationId xmlns:a16="http://schemas.microsoft.com/office/drawing/2014/main" id="{2955A951-BAC3-4942-AC4A-739517083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10209" y="510210"/>
            <a:ext cx="4081669" cy="3061252"/>
          </a:xfrm>
          <a:prstGeom prst="rect">
            <a:avLst/>
          </a:prstGeom>
        </p:spPr>
      </p:pic>
      <p:pic>
        <p:nvPicPr>
          <p:cNvPr id="5" name="Picture 4" descr="A fish swimming under water&#10;&#10;Description automatically generated">
            <a:extLst>
              <a:ext uri="{FF2B5EF4-FFF2-40B4-BE49-F238E27FC236}">
                <a16:creationId xmlns:a16="http://schemas.microsoft.com/office/drawing/2014/main" id="{C9F12EC1-268C-401C-A301-1C5C51A58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389" y="192157"/>
            <a:ext cx="2805460" cy="6076122"/>
          </a:xfrm>
          <a:prstGeom prst="rect">
            <a:avLst/>
          </a:prstGeom>
        </p:spPr>
      </p:pic>
      <p:pic>
        <p:nvPicPr>
          <p:cNvPr id="7" name="Picture 6" descr="A close up of a reptile&#10;&#10;Description automatically generated">
            <a:extLst>
              <a:ext uri="{FF2B5EF4-FFF2-40B4-BE49-F238E27FC236}">
                <a16:creationId xmlns:a16="http://schemas.microsoft.com/office/drawing/2014/main" id="{627E55D1-9D03-443A-AB53-3E86AA7CB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521975" y="3187975"/>
            <a:ext cx="4194314" cy="31457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0A2034-5ABA-4959-8BEC-18B1ED15C965}"/>
              </a:ext>
            </a:extLst>
          </p:cNvPr>
          <p:cNvSpPr txBox="1"/>
          <p:nvPr/>
        </p:nvSpPr>
        <p:spPr>
          <a:xfrm>
            <a:off x="8847482" y="424069"/>
            <a:ext cx="314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Some of my favourite creatures that God has created.</a:t>
            </a:r>
          </a:p>
        </p:txBody>
      </p:sp>
    </p:spTree>
    <p:extLst>
      <p:ext uri="{BB962C8B-B14F-4D97-AF65-F5344CB8AC3E}">
        <p14:creationId xmlns:p14="http://schemas.microsoft.com/office/powerpoint/2010/main" val="2852464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sing for a picture&#10;&#10;Description automatically generated">
            <a:extLst>
              <a:ext uri="{FF2B5EF4-FFF2-40B4-BE49-F238E27FC236}">
                <a16:creationId xmlns:a16="http://schemas.microsoft.com/office/drawing/2014/main" id="{1A1A60EC-31D6-4D46-8B45-B22B7B9EB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54562" cy="4446104"/>
          </a:xfrm>
          <a:prstGeom prst="rect">
            <a:avLst/>
          </a:prstGeom>
        </p:spPr>
      </p:pic>
      <p:pic>
        <p:nvPicPr>
          <p:cNvPr id="5" name="Picture 4" descr="A person posing for a picture&#10;&#10;Description automatically generated">
            <a:extLst>
              <a:ext uri="{FF2B5EF4-FFF2-40B4-BE49-F238E27FC236}">
                <a16:creationId xmlns:a16="http://schemas.microsoft.com/office/drawing/2014/main" id="{975B39F8-1719-404B-B80A-FD0604505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913" y="337929"/>
            <a:ext cx="2624894" cy="5685053"/>
          </a:xfrm>
          <a:prstGeom prst="rect">
            <a:avLst/>
          </a:prstGeom>
        </p:spPr>
      </p:pic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3E24BB77-7533-4918-B860-A8330674A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208" y="3240156"/>
            <a:ext cx="4823792" cy="3617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72C31-61DD-434A-A088-16A5D26946C7}"/>
              </a:ext>
            </a:extLst>
          </p:cNvPr>
          <p:cNvSpPr txBox="1"/>
          <p:nvPr/>
        </p:nvSpPr>
        <p:spPr>
          <a:xfrm>
            <a:off x="7805530" y="609600"/>
            <a:ext cx="348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 cousins.</a:t>
            </a:r>
          </a:p>
        </p:txBody>
      </p:sp>
    </p:spTree>
    <p:extLst>
      <p:ext uri="{BB962C8B-B14F-4D97-AF65-F5344CB8AC3E}">
        <p14:creationId xmlns:p14="http://schemas.microsoft.com/office/powerpoint/2010/main" val="427490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sing for a picture&#10;&#10;Description automatically generated">
            <a:extLst>
              <a:ext uri="{FF2B5EF4-FFF2-40B4-BE49-F238E27FC236}">
                <a16:creationId xmlns:a16="http://schemas.microsoft.com/office/drawing/2014/main" id="{48849082-4541-4881-9C37-29F5293CF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340625" cy="4005467"/>
          </a:xfrm>
          <a:prstGeom prst="rect">
            <a:avLst/>
          </a:prstGeom>
        </p:spPr>
      </p:pic>
      <p:pic>
        <p:nvPicPr>
          <p:cNvPr id="5" name="Picture 4" descr="A boy and a girl sitting on a bench&#10;&#10;Description automatically generated">
            <a:extLst>
              <a:ext uri="{FF2B5EF4-FFF2-40B4-BE49-F238E27FC236}">
                <a16:creationId xmlns:a16="http://schemas.microsoft.com/office/drawing/2014/main" id="{1EE92C94-B23F-4CF7-A2CB-9A4176E41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374" y="2852530"/>
            <a:ext cx="5340626" cy="40054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3F4948-879A-417D-B24D-F2C5A90F22F4}"/>
              </a:ext>
            </a:extLst>
          </p:cNvPr>
          <p:cNvSpPr txBox="1"/>
          <p:nvPr/>
        </p:nvSpPr>
        <p:spPr>
          <a:xfrm>
            <a:off x="7023652" y="781878"/>
            <a:ext cx="328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 cousins.</a:t>
            </a:r>
          </a:p>
        </p:txBody>
      </p:sp>
    </p:spTree>
    <p:extLst>
      <p:ext uri="{BB962C8B-B14F-4D97-AF65-F5344CB8AC3E}">
        <p14:creationId xmlns:p14="http://schemas.microsoft.com/office/powerpoint/2010/main" val="75373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outdoor, child, boy&#10;&#10;Description automatically generated">
            <a:extLst>
              <a:ext uri="{FF2B5EF4-FFF2-40B4-BE49-F238E27FC236}">
                <a16:creationId xmlns:a16="http://schemas.microsoft.com/office/drawing/2014/main" id="{ABC029FF-3662-4B86-A041-BA5878917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8454" cy="4691270"/>
          </a:xfrm>
          <a:prstGeom prst="rect">
            <a:avLst/>
          </a:prstGeom>
        </p:spPr>
      </p:pic>
      <p:pic>
        <p:nvPicPr>
          <p:cNvPr id="5" name="Picture 4" descr="A picture containing outdoor, grass, young, little&#10;&#10;Description automatically generated">
            <a:extLst>
              <a:ext uri="{FF2B5EF4-FFF2-40B4-BE49-F238E27FC236}">
                <a16:creationId xmlns:a16="http://schemas.microsoft.com/office/drawing/2014/main" id="{475E06D6-6129-4F98-B911-3407BAE87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546" y="2166729"/>
            <a:ext cx="3518454" cy="4691271"/>
          </a:xfrm>
          <a:prstGeom prst="rect">
            <a:avLst/>
          </a:prstGeom>
        </p:spPr>
      </p:pic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3A797117-754B-4F3D-BD5A-C1CCBCE10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627783" y="1577837"/>
            <a:ext cx="4936434" cy="3702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D6AD5C-0D9E-4CB4-93F0-1F4C34986EE8}"/>
              </a:ext>
            </a:extLst>
          </p:cNvPr>
          <p:cNvSpPr txBox="1"/>
          <p:nvPr/>
        </p:nvSpPr>
        <p:spPr>
          <a:xfrm>
            <a:off x="516835" y="4691270"/>
            <a:ext cx="219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 and my brother planting flowers.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FF1C11-C4B9-40C4-B0F0-9A6F6A4F90DE}"/>
              </a:ext>
            </a:extLst>
          </p:cNvPr>
          <p:cNvSpPr txBox="1"/>
          <p:nvPr/>
        </p:nvSpPr>
        <p:spPr>
          <a:xfrm>
            <a:off x="9568070" y="1245704"/>
            <a:ext cx="2040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 and my brother climbing a tree.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C8B537-A8CC-47CB-BA84-CE7A5747388B}"/>
              </a:ext>
            </a:extLst>
          </p:cNvPr>
          <p:cNvSpPr txBox="1"/>
          <p:nvPr/>
        </p:nvSpPr>
        <p:spPr>
          <a:xfrm>
            <a:off x="4929809" y="6182138"/>
            <a:ext cx="25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Our flowers.</a:t>
            </a:r>
          </a:p>
        </p:txBody>
      </p:sp>
    </p:spTree>
    <p:extLst>
      <p:ext uri="{BB962C8B-B14F-4D97-AF65-F5344CB8AC3E}">
        <p14:creationId xmlns:p14="http://schemas.microsoft.com/office/powerpoint/2010/main" val="1936949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5F9746-86B0-44EA-95F7-F924F41A0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4114800"/>
          </a:xfrm>
          <a:prstGeom prst="rect">
            <a:avLst/>
          </a:prstGeom>
        </p:spPr>
      </p:pic>
      <p:pic>
        <p:nvPicPr>
          <p:cNvPr id="7" name="Picture 6" descr="A picture containing person, laying, girl, little&#10;&#10;Description automatically generated">
            <a:extLst>
              <a:ext uri="{FF2B5EF4-FFF2-40B4-BE49-F238E27FC236}">
                <a16:creationId xmlns:a16="http://schemas.microsoft.com/office/drawing/2014/main" id="{89782C07-7EA9-4324-81D2-3358C4FB8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277426" y="2982566"/>
            <a:ext cx="3584714" cy="26885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3C9A6D-4F6F-42F7-903E-C5921FD6A201}"/>
              </a:ext>
            </a:extLst>
          </p:cNvPr>
          <p:cNvSpPr txBox="1"/>
          <p:nvPr/>
        </p:nvSpPr>
        <p:spPr>
          <a:xfrm>
            <a:off x="8693426" y="4452730"/>
            <a:ext cx="3021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 and my mam at the top of Catbells in the Lake District.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092A9A-5F15-4338-A0FA-1E2D308564C1}"/>
              </a:ext>
            </a:extLst>
          </p:cNvPr>
          <p:cNvSpPr txBox="1"/>
          <p:nvPr/>
        </p:nvSpPr>
        <p:spPr>
          <a:xfrm>
            <a:off x="3725515" y="6004386"/>
            <a:ext cx="2688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Me, my mam and my brother next to the Angel of the North.</a:t>
            </a:r>
          </a:p>
        </p:txBody>
      </p:sp>
      <p:pic>
        <p:nvPicPr>
          <p:cNvPr id="11" name="Picture 10" descr="A group of people standing on top of a sandy beach&#10;&#10;Description automatically generated">
            <a:extLst>
              <a:ext uri="{FF2B5EF4-FFF2-40B4-BE49-F238E27FC236}">
                <a16:creationId xmlns:a16="http://schemas.microsoft.com/office/drawing/2014/main" id="{E33AEDA3-22C1-4ABF-954F-0A0DB8B2C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3725515" cy="27941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BDFF81-C501-4EF1-ADE7-4BBE041548EF}"/>
              </a:ext>
            </a:extLst>
          </p:cNvPr>
          <p:cNvSpPr txBox="1"/>
          <p:nvPr/>
        </p:nvSpPr>
        <p:spPr>
          <a:xfrm>
            <a:off x="0" y="2928730"/>
            <a:ext cx="360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Me, my brother and my sister at the beach.</a:t>
            </a:r>
          </a:p>
        </p:txBody>
      </p:sp>
    </p:spTree>
    <p:extLst>
      <p:ext uri="{BB962C8B-B14F-4D97-AF65-F5344CB8AC3E}">
        <p14:creationId xmlns:p14="http://schemas.microsoft.com/office/powerpoint/2010/main" val="2140153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ree&#10;&#10;Description automatically generated">
            <a:extLst>
              <a:ext uri="{FF2B5EF4-FFF2-40B4-BE49-F238E27FC236}">
                <a16:creationId xmlns:a16="http://schemas.microsoft.com/office/drawing/2014/main" id="{A3379A89-9810-4A70-A9A0-B6F377190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3D22D3-1B79-47E6-BF3C-111892750B33}"/>
              </a:ext>
            </a:extLst>
          </p:cNvPr>
          <p:cNvSpPr txBox="1"/>
          <p:nvPr/>
        </p:nvSpPr>
        <p:spPr>
          <a:xfrm>
            <a:off x="5143500" y="220964"/>
            <a:ext cx="1905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sky through the trees at Jarrow Park.</a:t>
            </a:r>
          </a:p>
        </p:txBody>
      </p:sp>
      <p:pic>
        <p:nvPicPr>
          <p:cNvPr id="6" name="Picture 5" descr="A picture containing grass, outdoor, field, grazing&#10;&#10;Description automatically generated">
            <a:extLst>
              <a:ext uri="{FF2B5EF4-FFF2-40B4-BE49-F238E27FC236}">
                <a16:creationId xmlns:a16="http://schemas.microsoft.com/office/drawing/2014/main" id="{E14BAC1F-BEC5-4FD4-8605-CE3532F92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2" y="0"/>
            <a:ext cx="51435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2271F7-5542-4D04-8086-AF28D9736032}"/>
              </a:ext>
            </a:extLst>
          </p:cNvPr>
          <p:cNvSpPr txBox="1"/>
          <p:nvPr/>
        </p:nvSpPr>
        <p:spPr>
          <a:xfrm>
            <a:off x="5724939" y="5009322"/>
            <a:ext cx="13235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Some New Forest ponies grazing on our holiday last year.</a:t>
            </a:r>
          </a:p>
        </p:txBody>
      </p:sp>
    </p:spTree>
    <p:extLst>
      <p:ext uri="{BB962C8B-B14F-4D97-AF65-F5344CB8AC3E}">
        <p14:creationId xmlns:p14="http://schemas.microsoft.com/office/powerpoint/2010/main" val="757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190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My favourite things that God created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2020-06-28T18:24:50Z</dcterms:created>
  <dcterms:modified xsi:type="dcterms:W3CDTF">2020-06-28T19:21:19Z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