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514F81-5CAA-4FFE-BA51-A4B4FDABB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51E1F42-5B17-421F-9541-A6108E3D8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33D3AEF-4F68-4191-A9A7-BC8568BFA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1E13-78DC-4F11-8A74-973F7922DFBB}" type="datetimeFigureOut">
              <a:rPr lang="en-GB" smtClean="0"/>
              <a:t>02/07/2020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67C0D95-BA40-4EF7-9BBD-D9EAF0126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E565D4E-5E63-4A65-815B-48AE5D4C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8100D-62A9-4488-9A65-2681C680B0D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0646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2382EE-DB8B-4FD2-BCCC-0CC7CA2A2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78E914-1529-4527-902A-1D16E5866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FD3B835-015D-4011-96B1-F8483F5CD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1E13-78DC-4F11-8A74-973F7922DFBB}" type="datetimeFigureOut">
              <a:rPr lang="en-GB" smtClean="0"/>
              <a:t>02/07/2020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A437A32-360F-4794-A973-E288A6EB3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9B9B139-B572-4F68-91EC-9BA64CBF6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8100D-62A9-4488-9A65-2681C680B0D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6560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BEFED0-E17B-4E1D-922E-E7BBCEAF9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59ABC5C-63A2-4323-8B0D-D68935CBC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2E38FA6-5575-483F-B34A-7F8D4F698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1E13-78DC-4F11-8A74-973F7922DFBB}" type="datetimeFigureOut">
              <a:rPr lang="en-GB" smtClean="0"/>
              <a:t>02/07/2020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31DBC2C-866E-4E98-A760-8A7139CC4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CD79A7E-DB67-4C53-B47A-3E496417C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8100D-62A9-4488-9A65-2681C680B0D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3078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9024F8-0E46-47D5-B503-7D099E331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92151D-5670-4928-8A1D-061141765B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EDB0EDC-BA62-4CEF-A517-A69E112076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36C771D-0B7A-45EE-A2BA-534EC9EA5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1E13-78DC-4F11-8A74-973F7922DFBB}" type="datetimeFigureOut">
              <a:rPr lang="en-GB" smtClean="0"/>
              <a:t>02/07/2020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E914FE8-DCBE-4A91-A6FC-166127031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443767C-B4DC-42C7-A08F-3297EF523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8100D-62A9-4488-9A65-2681C680B0D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9210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EDDE15-D114-4312-9FCF-897C05754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408E37B-DCD9-4849-8D6A-FE8182F95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7A63DD7-878C-4841-9D5D-FCABE8274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1A32287-265A-49FA-BFD1-8CC2EF6E91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A293B37-14A3-4374-973E-5DAD1D2940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CF43AAC-8CA7-4FEC-9E65-5EC452C05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1E13-78DC-4F11-8A74-973F7922DFBB}" type="datetimeFigureOut">
              <a:rPr lang="en-GB" smtClean="0"/>
              <a:t>02/07/2020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C1FDDE8-F440-4CAF-948F-8DFFD69ED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35DA474-71D0-485C-A4EF-156F8540A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8100D-62A9-4488-9A65-2681C680B0D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837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F8CDD5-604F-43F1-901F-FB33D71DF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26BD289-5BC2-4247-9F06-F319809D3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1E13-78DC-4F11-8A74-973F7922DFBB}" type="datetimeFigureOut">
              <a:rPr lang="en-GB" smtClean="0"/>
              <a:t>02/07/2020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A47A3D5-53E1-43EE-9BB9-7B5618D28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19BEDB6-A0FA-49D4-A0C2-8F284FED2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8100D-62A9-4488-9A65-2681C680B0D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5713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AD50F93-61B9-4684-A15F-B3EC1AABB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1E13-78DC-4F11-8A74-973F7922DFBB}" type="datetimeFigureOut">
              <a:rPr lang="en-GB" smtClean="0"/>
              <a:t>02/07/2020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29FA60E-A0BC-4258-BD73-241DEFE4A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F6FEDC3-F387-408E-A74C-5BE7DEA0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8100D-62A9-4488-9A65-2681C680B0D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0842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0210A6-24AA-4B90-A868-02B88DF46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20D46FA-3E45-43D0-9BCD-77D828990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C7B01C5-442C-4592-AAA4-F1579DF0DD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19795B1-B836-4076-8E43-79322F9DD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1E13-78DC-4F11-8A74-973F7922DFBB}" type="datetimeFigureOut">
              <a:rPr lang="en-GB" smtClean="0"/>
              <a:t>02/07/2020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3526393-C363-4F9B-8CD2-8F54D1F94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97307EF-780F-42D8-973E-14347D25D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8100D-62A9-4488-9A65-2681C680B0D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2550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63CA67-204F-4DDB-A0BD-AA2C312F7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248A11B-B1F6-4070-AEDC-3D84A6044D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2EA2A7E-2A1B-4DB1-BB5E-F00ADA803C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BE6B17B-6137-44BD-8B05-996F2480D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1E13-78DC-4F11-8A74-973F7922DFBB}" type="datetimeFigureOut">
              <a:rPr lang="en-GB" smtClean="0"/>
              <a:t>02/07/2020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33D97D3-0812-45A4-8561-469CC2731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1D58352-A6B2-4AC4-8F2A-8D110047A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8100D-62A9-4488-9A65-2681C680B0D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5361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E27F61-3F7F-4CC9-A4ED-E44DDE520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5CA1A49-349A-4CE2-BFF9-5C30D3B09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6E9328-458F-4148-AE2D-1FCC1FE5B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1E13-78DC-4F11-8A74-973F7922DFBB}" type="datetimeFigureOut">
              <a:rPr lang="en-GB" smtClean="0"/>
              <a:t>02/07/2020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32E3F20-1443-4BB2-8B7B-1FB84B0BE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1DC4C63-08BA-42D3-9930-424BED327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8100D-62A9-4488-9A65-2681C680B0D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0709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6D84580-BE89-42CB-A032-8D2A963959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F7A3F0A-731A-47D7-8B43-9C65389DDD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CAD5383-9CAB-4D10-A96D-F45F12F98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1E13-78DC-4F11-8A74-973F7922DFBB}" type="datetimeFigureOut">
              <a:rPr lang="en-GB" smtClean="0"/>
              <a:t>02/07/2020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9582701-FDD0-4FCA-A370-40750F98E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C9D0292-A89C-498A-AE30-253175340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8100D-62A9-4488-9A65-2681C680B0D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288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0262EC9-C6F0-41D0-AA41-ADC1E8A6D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2F6E0FF-57D2-43C1-99A7-5F7D9BFFA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27762D-1DDF-4CAA-93FD-CCF05BB5CB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61E13-78DC-4F11-8A74-973F7922DFBB}" type="datetimeFigureOut">
              <a:rPr lang="en-GB" smtClean="0"/>
              <a:t>02/07/2020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2199E8E-814F-4864-BECD-0AFCA196C6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92D3D79-F4B7-459F-AD76-0ED5EE051A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8100D-62A9-4488-9A65-2681C680B0D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8896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22E1422-5F4C-444C-9A4A-39DE7DAA4E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609599"/>
            <a:ext cx="9939131" cy="5950227"/>
          </a:xfrm>
        </p:spPr>
        <p:txBody>
          <a:bodyPr>
            <a:normAutofit lnSpcReduction="10000"/>
          </a:bodyPr>
          <a:lstStyle/>
          <a:p>
            <a:endParaRPr lang="en-GB" dirty="0"/>
          </a:p>
          <a:p>
            <a:r>
              <a:rPr lang="en-GB" dirty="0"/>
              <a:t>Making the Pancakes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  We took the flour and tipped it in with a flop,</a:t>
            </a:r>
          </a:p>
          <a:p>
            <a:pPr algn="l"/>
            <a:r>
              <a:rPr lang="en-GB" dirty="0"/>
              <a:t>   Next went in the eggs, with a plop,</a:t>
            </a:r>
          </a:p>
          <a:p>
            <a:pPr algn="l"/>
            <a:r>
              <a:rPr lang="en-GB" dirty="0"/>
              <a:t>   We broke the eggs, they went crack,</a:t>
            </a:r>
          </a:p>
          <a:p>
            <a:pPr algn="l"/>
            <a:r>
              <a:rPr lang="en-GB" dirty="0"/>
              <a:t>    and hit the bowl with a smack.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    We took the whisk and stirred, Whizz</a:t>
            </a:r>
          </a:p>
          <a:p>
            <a:pPr algn="l"/>
            <a:r>
              <a:rPr lang="en-GB" dirty="0"/>
              <a:t>    the milk was added, then poured in the pan</a:t>
            </a:r>
          </a:p>
          <a:p>
            <a:pPr algn="l"/>
            <a:r>
              <a:rPr lang="en-GB" dirty="0"/>
              <a:t>    it began to cook, </a:t>
            </a:r>
            <a:r>
              <a:rPr lang="en-GB" dirty="0" err="1"/>
              <a:t>fizz,fizz</a:t>
            </a:r>
            <a:r>
              <a:rPr lang="en-GB" dirty="0"/>
              <a:t>,</a:t>
            </a:r>
          </a:p>
          <a:p>
            <a:pPr algn="l"/>
            <a:r>
              <a:rPr lang="en-GB" dirty="0"/>
              <a:t>    I’ll </a:t>
            </a:r>
            <a:r>
              <a:rPr lang="en-GB"/>
              <a:t>eat them all, </a:t>
            </a:r>
            <a:r>
              <a:rPr lang="en-GB" dirty="0"/>
              <a:t>I know I can.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 </a:t>
            </a:r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8935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86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Ava Joyce</dc:creator>
  <cp:lastModifiedBy>S Mcgregor</cp:lastModifiedBy>
  <cp:revision>4</cp:revision>
  <dcterms:created xsi:type="dcterms:W3CDTF">2020-06-30T09:49:42Z</dcterms:created>
  <dcterms:modified xsi:type="dcterms:W3CDTF">2020-07-02T13:08:03Z</dcterms:modified>
</cp:coreProperties>
</file>