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15824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bcf8e95e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bcf8e95e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833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bcf8e95e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bcf8e95eb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9494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etropolitan_count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Some facts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950" b="1" dirty="0">
                <a:solidFill>
                  <a:srgbClr val="202122"/>
                </a:solidFill>
                <a:highlight>
                  <a:srgbClr val="FFFFFF"/>
                </a:highlight>
              </a:rPr>
              <a:t>Jarrow is a town in north-east England, located on the River </a:t>
            </a:r>
            <a:r>
              <a:rPr lang="en-GB" sz="195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tyne</a:t>
            </a:r>
            <a:r>
              <a:rPr lang="en-GB" sz="1950" b="1" dirty="0">
                <a:solidFill>
                  <a:srgbClr val="202122"/>
                </a:solidFill>
                <a:highlight>
                  <a:srgbClr val="FFFFFF"/>
                </a:highlight>
              </a:rPr>
              <a:t>. Historically part of County Durham, in 1974 it became part of the metropolitan</a:t>
            </a:r>
            <a:r>
              <a:rPr lang="en-GB" sz="1950" b="1" dirty="0">
                <a:solidFill>
                  <a:srgbClr val="0B0080"/>
                </a:solidFill>
                <a:highlight>
                  <a:srgbClr val="FFFFFF"/>
                </a:highlight>
                <a:uFill>
                  <a:noFill/>
                </a:uFill>
                <a:hlinkClick r:id="rId3"/>
              </a:rPr>
              <a:t> </a:t>
            </a:r>
            <a:r>
              <a:rPr lang="en-GB" sz="1950" b="1" dirty="0">
                <a:solidFill>
                  <a:srgbClr val="202122"/>
                </a:solidFill>
                <a:highlight>
                  <a:srgbClr val="FFFFFF"/>
                </a:highlight>
              </a:rPr>
              <a:t>county of Tyne and </a:t>
            </a:r>
            <a:r>
              <a:rPr lang="en-GB" sz="1950" b="1" dirty="0" smtClean="0">
                <a:solidFill>
                  <a:srgbClr val="202122"/>
                </a:solidFill>
                <a:highlight>
                  <a:srgbClr val="FFFFFF"/>
                </a:highlight>
              </a:rPr>
              <a:t>Wear.                                                                  </a:t>
            </a:r>
            <a:r>
              <a:rPr lang="en-GB" sz="1950" b="1" dirty="0">
                <a:solidFill>
                  <a:srgbClr val="202122"/>
                </a:solidFill>
                <a:highlight>
                  <a:srgbClr val="FFFFFF"/>
                </a:highlight>
              </a:rPr>
              <a:t>In the eighth century, the monastery of Saint Paul in Jarrow (now </a:t>
            </a:r>
            <a:r>
              <a:rPr lang="en-GB" sz="195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Monkwearmouth</a:t>
            </a:r>
            <a:r>
              <a:rPr lang="en-GB" sz="1950" b="1" dirty="0">
                <a:solidFill>
                  <a:srgbClr val="202122"/>
                </a:solidFill>
                <a:highlight>
                  <a:srgbClr val="FFFFFF"/>
                </a:highlight>
              </a:rPr>
              <a:t>-Jarrow Abbey) was the home of Bede, who is regarded as the greatest Anglo-Saxon scholar and the father of English history. From the middle of the 19th century until 1935, Jarrow was a centre for shipbuilding, and was the starting point of the Jarrow March against unemployment in 1936. Jarrow had a population of 43,431 in 2011.</a:t>
            </a:r>
            <a:endParaRPr sz="2300" b="1" baseline="30000" dirty="0">
              <a:solidFill>
                <a:srgbClr val="0B008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5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33300" y="272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/>
              <a:t>T</a:t>
            </a:r>
            <a:r>
              <a:rPr lang="en-GB" sz="3700"/>
              <a:t>he people</a:t>
            </a:r>
            <a:endParaRPr sz="370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32350"/>
            <a:ext cx="8520600" cy="33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200" b="1">
                <a:solidFill>
                  <a:srgbClr val="000000"/>
                </a:solidFill>
              </a:rPr>
              <a:t>It must have been hard for the people in                                                  them days with trade and rulers.                                                            But Jarrow has really interesting                                                            past and they had different money                                                             to us now. A Lot has changed, but                                                            we still have similar things and that's where we get stuff from. Like when the Romans came to England we got a lot of them like central heating, burgers and baths.A lot more.</a:t>
            </a:r>
            <a:endParaRPr sz="2200" b="1"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5566">
            <a:off x="5849400" y="157825"/>
            <a:ext cx="3388699" cy="249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189</Words>
  <Application>Microsoft Office PowerPoint</Application>
  <PresentationFormat>On-screen Show (16:9)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Some facts</vt:lpstr>
      <vt:lpstr>The people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facts</dc:title>
  <dc:creator>S Mcgregor</dc:creator>
  <cp:lastModifiedBy>S Mcgregor</cp:lastModifiedBy>
  <cp:revision>1</cp:revision>
  <dcterms:modified xsi:type="dcterms:W3CDTF">2020-07-11T09:15:21Z</dcterms:modified>
</cp:coreProperties>
</file>