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6EA1-DBD3-4F63-A1E0-9428FA84FA5C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D3DD-F8ED-4E1A-AB68-4819C263E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1296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6EA1-DBD3-4F63-A1E0-9428FA84FA5C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D3DD-F8ED-4E1A-AB68-4819C263E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7502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6EA1-DBD3-4F63-A1E0-9428FA84FA5C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D3DD-F8ED-4E1A-AB68-4819C263E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9571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6EA1-DBD3-4F63-A1E0-9428FA84FA5C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D3DD-F8ED-4E1A-AB68-4819C263E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9735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6EA1-DBD3-4F63-A1E0-9428FA84FA5C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D3DD-F8ED-4E1A-AB68-4819C263E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3150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6EA1-DBD3-4F63-A1E0-9428FA84FA5C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D3DD-F8ED-4E1A-AB68-4819C263E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861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6EA1-DBD3-4F63-A1E0-9428FA84FA5C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D3DD-F8ED-4E1A-AB68-4819C263E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3790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6EA1-DBD3-4F63-A1E0-9428FA84FA5C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D3DD-F8ED-4E1A-AB68-4819C263E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5721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DD5F6EA1-DBD3-4F63-A1E0-9428FA84FA5C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446DD3DD-F8ED-4E1A-AB68-4819C263E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832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6EA1-DBD3-4F63-A1E0-9428FA84FA5C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D3DD-F8ED-4E1A-AB68-4819C263E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7354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6EA1-DBD3-4F63-A1E0-9428FA84FA5C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D3DD-F8ED-4E1A-AB68-4819C263E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0279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6EA1-DBD3-4F63-A1E0-9428FA84FA5C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D3DD-F8ED-4E1A-AB68-4819C263E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90469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6EA1-DBD3-4F63-A1E0-9428FA84FA5C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D3DD-F8ED-4E1A-AB68-4819C263E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5817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6EA1-DBD3-4F63-A1E0-9428FA84FA5C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D3DD-F8ED-4E1A-AB68-4819C263E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450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D5F6EA1-DBD3-4F63-A1E0-9428FA84FA5C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446DD3DD-F8ED-4E1A-AB68-4819C263E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04851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0689" y="2361538"/>
            <a:ext cx="9502841" cy="937526"/>
          </a:xfrm>
        </p:spPr>
        <p:txBody>
          <a:bodyPr>
            <a:normAutofit/>
          </a:bodyPr>
          <a:lstStyle/>
          <a:p>
            <a:r>
              <a:rPr lang="en-GB" sz="5400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TEN COMMANDMENTS </a:t>
            </a:r>
            <a:endParaRPr lang="en-GB" sz="5400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492337"/>
            <a:ext cx="2080591" cy="365663"/>
          </a:xfrm>
        </p:spPr>
        <p:txBody>
          <a:bodyPr>
            <a:normAutofit/>
          </a:bodyPr>
          <a:lstStyle/>
          <a:p>
            <a:r>
              <a:rPr lang="en-GB" sz="1600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BY MAEVE TAGGART</a:t>
            </a:r>
            <a:endParaRPr lang="en-GB" sz="1600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754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FIRST COMMANDMENT</a:t>
            </a:r>
            <a:endParaRPr lang="en-GB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4232" y="2317143"/>
            <a:ext cx="1180972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For today’s world: ‘Obey no other God but me’. </a:t>
            </a:r>
          </a:p>
          <a:p>
            <a:endParaRPr lang="en-GB" dirty="0"/>
          </a:p>
          <a:p>
            <a:r>
              <a:rPr lang="en-GB" dirty="0" smtClean="0"/>
              <a:t>How we can keep this commandment: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believing in only one God;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trusting God and his powers; 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putting God first in our lives.</a:t>
            </a:r>
          </a:p>
          <a:p>
            <a:endParaRPr lang="en-GB" dirty="0"/>
          </a:p>
          <a:p>
            <a:r>
              <a:rPr lang="en-GB" dirty="0" smtClean="0"/>
              <a:t>This helps us to live together freely: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giving us the freedom to share the word of God and by putting God first in our lives we will make good choices.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184159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second commandment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35172" y="2393343"/>
            <a:ext cx="1144722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For today’s world: ‘Do not take God’s name in vain.’</a:t>
            </a:r>
          </a:p>
          <a:p>
            <a:endParaRPr lang="en-GB" dirty="0" smtClean="0"/>
          </a:p>
          <a:p>
            <a:r>
              <a:rPr lang="en-GB" dirty="0" smtClean="0"/>
              <a:t>How </a:t>
            </a:r>
            <a:r>
              <a:rPr lang="en-GB" dirty="0"/>
              <a:t>we can keep this commandment: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By </a:t>
            </a:r>
            <a:r>
              <a:rPr lang="en-GB" dirty="0" smtClean="0"/>
              <a:t>using God’s name for good purposes; and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respecting God.</a:t>
            </a:r>
            <a:endParaRPr lang="en-GB" dirty="0"/>
          </a:p>
          <a:p>
            <a:endParaRPr lang="en-GB" dirty="0"/>
          </a:p>
          <a:p>
            <a:r>
              <a:rPr lang="en-GB" dirty="0"/>
              <a:t>This helps us to live together freely: </a:t>
            </a:r>
            <a:r>
              <a:rPr lang="en-GB" dirty="0" smtClean="0"/>
              <a:t> 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respecting God we can learn to respect everything that God created including one another; 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respecting one another we can live peacefully together.</a:t>
            </a:r>
            <a:endParaRPr lang="en-GB" dirty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326834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third commandment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74212" y="2378103"/>
            <a:ext cx="1120338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For today’s world: ‘Remember the Sabbath and keep it holy.’</a:t>
            </a:r>
            <a:endParaRPr lang="en-GB" dirty="0"/>
          </a:p>
          <a:p>
            <a:r>
              <a:rPr lang="en-GB" dirty="0" smtClean="0"/>
              <a:t> </a:t>
            </a:r>
          </a:p>
          <a:p>
            <a:r>
              <a:rPr lang="en-GB" dirty="0" smtClean="0"/>
              <a:t>How </a:t>
            </a:r>
            <a:r>
              <a:rPr lang="en-GB" dirty="0"/>
              <a:t>we can keep this commandment: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By </a:t>
            </a:r>
            <a:r>
              <a:rPr lang="en-GB" dirty="0" smtClean="0"/>
              <a:t>keeping time aside in our daily lives for God;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keeping time aside for rest as God wanted us to; and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keeping time aside to worship God, such as by attending mass on Sundays.</a:t>
            </a:r>
          </a:p>
          <a:p>
            <a:endParaRPr lang="en-GB" dirty="0"/>
          </a:p>
          <a:p>
            <a:r>
              <a:rPr lang="en-GB" dirty="0"/>
              <a:t>This helps us to live together freely: </a:t>
            </a: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choosing to freely come together in our community with those who have shared beliefs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52617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fourth commandment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205740" y="2431443"/>
            <a:ext cx="803876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For today’s world: ‘Respect your parents’.</a:t>
            </a:r>
          </a:p>
          <a:p>
            <a:endParaRPr lang="en-GB" dirty="0"/>
          </a:p>
          <a:p>
            <a:r>
              <a:rPr lang="en-GB" dirty="0" smtClean="0"/>
              <a:t> </a:t>
            </a:r>
            <a:r>
              <a:rPr lang="en-GB" dirty="0"/>
              <a:t>How we can keep this commandment: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treating them fairly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listening to them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trying to understand them</a:t>
            </a:r>
          </a:p>
          <a:p>
            <a:endParaRPr lang="en-GB" dirty="0"/>
          </a:p>
          <a:p>
            <a:r>
              <a:rPr lang="en-GB" dirty="0"/>
              <a:t>This helps us to live together freely:  </a:t>
            </a: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building harmony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learning how to treat others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seeing things from others’ perspective </a:t>
            </a:r>
            <a:endParaRPr lang="en-GB" dirty="0"/>
          </a:p>
          <a:p>
            <a:r>
              <a:rPr lang="en-GB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80525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fifth commandment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35172" y="2393343"/>
            <a:ext cx="803876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For today’s world: ‘Do not commit murder’.</a:t>
            </a:r>
          </a:p>
          <a:p>
            <a:endParaRPr lang="en-GB" dirty="0"/>
          </a:p>
          <a:p>
            <a:r>
              <a:rPr lang="en-GB" dirty="0"/>
              <a:t>How we can keep this commandment: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By </a:t>
            </a:r>
            <a:r>
              <a:rPr lang="en-GB" dirty="0" smtClean="0"/>
              <a:t>killing nothing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not supporting violence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leading by example</a:t>
            </a:r>
          </a:p>
          <a:p>
            <a:endParaRPr lang="en-GB" dirty="0"/>
          </a:p>
          <a:p>
            <a:r>
              <a:rPr lang="en-GB" dirty="0"/>
              <a:t>This helps us to live together freely:  </a:t>
            </a: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not supporting or promoting war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There would be more peace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preventing conflict</a:t>
            </a:r>
            <a:endParaRPr lang="en-GB" dirty="0"/>
          </a:p>
          <a:p>
            <a:r>
              <a:rPr lang="en-GB" dirty="0" smtClean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186009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 The sixth commandment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35172" y="2393343"/>
            <a:ext cx="803876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For today’s world: ‘Do not be unfaithful’.</a:t>
            </a:r>
          </a:p>
          <a:p>
            <a:endParaRPr lang="en-GB" dirty="0"/>
          </a:p>
          <a:p>
            <a:r>
              <a:rPr lang="en-GB" dirty="0" smtClean="0"/>
              <a:t>  </a:t>
            </a:r>
            <a:r>
              <a:rPr lang="en-GB" dirty="0"/>
              <a:t>How we can keep this commandment: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By </a:t>
            </a:r>
            <a:r>
              <a:rPr lang="en-GB" dirty="0" smtClean="0"/>
              <a:t>making the right choices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respecting God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respecting others</a:t>
            </a:r>
            <a:endParaRPr lang="en-GB" dirty="0"/>
          </a:p>
          <a:p>
            <a:endParaRPr lang="en-GB" dirty="0"/>
          </a:p>
          <a:p>
            <a:r>
              <a:rPr lang="en-GB" dirty="0"/>
              <a:t>This helps us to live together freely: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not hurting others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following God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Others will know we will treat them well</a:t>
            </a:r>
            <a:endParaRPr lang="en-GB" dirty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455523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seventh commandment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35172" y="2393343"/>
            <a:ext cx="803876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For today’s world: ‘Do not steal’.</a:t>
            </a:r>
          </a:p>
          <a:p>
            <a:endParaRPr lang="en-GB" dirty="0"/>
          </a:p>
          <a:p>
            <a:r>
              <a:rPr lang="en-GB" dirty="0" smtClean="0"/>
              <a:t> </a:t>
            </a:r>
            <a:r>
              <a:rPr lang="en-GB" dirty="0"/>
              <a:t>How we can keep this commandment: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By </a:t>
            </a:r>
            <a:r>
              <a:rPr lang="en-GB" dirty="0" smtClean="0"/>
              <a:t>not taking things that don’t belong to us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returning things we have borrowed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not being jealous or greedy</a:t>
            </a:r>
            <a:endParaRPr lang="en-GB" dirty="0"/>
          </a:p>
          <a:p>
            <a:endParaRPr lang="en-GB" dirty="0"/>
          </a:p>
          <a:p>
            <a:r>
              <a:rPr lang="en-GB" dirty="0"/>
              <a:t>This helps us to live together freely: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avoiding jealousy and greed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building respect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showing and having faith in others</a:t>
            </a:r>
            <a:endParaRPr lang="en-GB" dirty="0"/>
          </a:p>
          <a:p>
            <a:r>
              <a:rPr lang="en-GB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4777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eighth commandment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35172" y="2393343"/>
            <a:ext cx="803876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For today’s world: ‘Do not lie’.</a:t>
            </a:r>
          </a:p>
          <a:p>
            <a:endParaRPr lang="en-GB" dirty="0"/>
          </a:p>
          <a:p>
            <a:r>
              <a:rPr lang="en-GB" dirty="0" smtClean="0"/>
              <a:t> </a:t>
            </a:r>
            <a:r>
              <a:rPr lang="en-GB" dirty="0"/>
              <a:t>How we can keep this commandment: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By </a:t>
            </a:r>
            <a:r>
              <a:rPr lang="en-GB" dirty="0" smtClean="0"/>
              <a:t>being truthful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knowing what honesty is 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being respectful of people’s feelings</a:t>
            </a:r>
            <a:endParaRPr lang="en-GB" dirty="0"/>
          </a:p>
          <a:p>
            <a:endParaRPr lang="en-GB" dirty="0"/>
          </a:p>
          <a:p>
            <a:r>
              <a:rPr lang="en-GB" dirty="0"/>
              <a:t>This helps us to live together freely: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building trust 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People will know they can rely on each other</a:t>
            </a:r>
          </a:p>
          <a:p>
            <a:endParaRPr lang="en-GB" dirty="0"/>
          </a:p>
          <a:p>
            <a:r>
              <a:rPr lang="en-GB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03254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ninth commandment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35172" y="2393343"/>
            <a:ext cx="803876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For today’s world: ‘Do not be jealous of others belongings ’.</a:t>
            </a:r>
          </a:p>
          <a:p>
            <a:endParaRPr lang="en-GB" dirty="0"/>
          </a:p>
          <a:p>
            <a:r>
              <a:rPr lang="en-GB" dirty="0" smtClean="0"/>
              <a:t>  </a:t>
            </a:r>
            <a:r>
              <a:rPr lang="en-GB" dirty="0"/>
              <a:t>How we can keep this commandment: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By </a:t>
            </a:r>
            <a:r>
              <a:rPr lang="en-GB" dirty="0" smtClean="0"/>
              <a:t>respecting what others have 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accepting what we have 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knowing that belongings aren’t important</a:t>
            </a:r>
            <a:endParaRPr lang="en-GB" dirty="0"/>
          </a:p>
          <a:p>
            <a:endParaRPr lang="en-GB" dirty="0"/>
          </a:p>
          <a:p>
            <a:r>
              <a:rPr lang="en-GB" dirty="0"/>
              <a:t>This helps us to live together freely: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avoiding greed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knowing what is really valuable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reducing the desire to have more things</a:t>
            </a:r>
            <a:endParaRPr lang="en-GB" dirty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364678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tenth commandment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35172" y="2393343"/>
            <a:ext cx="803876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For today’s world: ‘Do not break your promises to each other’.</a:t>
            </a:r>
          </a:p>
          <a:p>
            <a:endParaRPr lang="en-GB" dirty="0"/>
          </a:p>
          <a:p>
            <a:r>
              <a:rPr lang="en-GB" dirty="0" smtClean="0"/>
              <a:t> </a:t>
            </a:r>
            <a:r>
              <a:rPr lang="en-GB" dirty="0"/>
              <a:t>How we can keep this commandment: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By </a:t>
            </a:r>
            <a:r>
              <a:rPr lang="en-GB" dirty="0" smtClean="0"/>
              <a:t>being truthful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respecting others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knowing the value of a promise</a:t>
            </a:r>
            <a:endParaRPr lang="en-GB" dirty="0"/>
          </a:p>
          <a:p>
            <a:endParaRPr lang="en-GB" dirty="0"/>
          </a:p>
          <a:p>
            <a:r>
              <a:rPr lang="en-GB" dirty="0"/>
              <a:t>This helps us to live together freely: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building respect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People will know they can trust us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By maintaining honesty</a:t>
            </a:r>
            <a:endParaRPr lang="en-GB" dirty="0"/>
          </a:p>
          <a:p>
            <a:r>
              <a:rPr lang="en-GB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742669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136</TotalTime>
  <Words>656</Words>
  <Application>Microsoft Office PowerPoint</Application>
  <PresentationFormat>Widescreen</PresentationFormat>
  <Paragraphs>123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Century Gothic</vt:lpstr>
      <vt:lpstr>Tahoma</vt:lpstr>
      <vt:lpstr>Wingdings 2</vt:lpstr>
      <vt:lpstr>Quotable</vt:lpstr>
      <vt:lpstr>THE TEN COMMANDMENTS </vt:lpstr>
      <vt:lpstr>THE FIRST COMMANDMENT</vt:lpstr>
      <vt:lpstr>The second commandment</vt:lpstr>
      <vt:lpstr>The third commandment</vt:lpstr>
      <vt:lpstr>The fourth commandment</vt:lpstr>
      <vt:lpstr>The fifth commandment</vt:lpstr>
      <vt:lpstr> The sixth commandment</vt:lpstr>
      <vt:lpstr>The seventh commandment</vt:lpstr>
      <vt:lpstr>The eighth commandment</vt:lpstr>
      <vt:lpstr>The ninth commandment</vt:lpstr>
      <vt:lpstr>The tenth commandment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TEN COMMANDMENTS</dc:title>
  <dc:creator>Staff</dc:creator>
  <cp:lastModifiedBy>S Mcgregor</cp:lastModifiedBy>
  <cp:revision>21</cp:revision>
  <dcterms:created xsi:type="dcterms:W3CDTF">2020-06-11T09:53:27Z</dcterms:created>
  <dcterms:modified xsi:type="dcterms:W3CDTF">2020-06-15T12:45:37Z</dcterms:modified>
</cp:coreProperties>
</file>