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9AFD1-7461-46E9-A1D9-A905F7A4D105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C82A4-4793-4C23-A847-E3AE97E35E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77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9AFD1-7461-46E9-A1D9-A905F7A4D105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C82A4-4793-4C23-A847-E3AE97E35E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52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9AFD1-7461-46E9-A1D9-A905F7A4D105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C82A4-4793-4C23-A847-E3AE97E35E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359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9AFD1-7461-46E9-A1D9-A905F7A4D105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C82A4-4793-4C23-A847-E3AE97E35E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06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9AFD1-7461-46E9-A1D9-A905F7A4D105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C82A4-4793-4C23-A847-E3AE97E35E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869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9AFD1-7461-46E9-A1D9-A905F7A4D105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C82A4-4793-4C23-A847-E3AE97E35E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940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9AFD1-7461-46E9-A1D9-A905F7A4D105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C82A4-4793-4C23-A847-E3AE97E35E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716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9AFD1-7461-46E9-A1D9-A905F7A4D105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C82A4-4793-4C23-A847-E3AE97E35E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137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9AFD1-7461-46E9-A1D9-A905F7A4D105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C82A4-4793-4C23-A847-E3AE97E35E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024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9AFD1-7461-46E9-A1D9-A905F7A4D105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C82A4-4793-4C23-A847-E3AE97E35E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934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9AFD1-7461-46E9-A1D9-A905F7A4D105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C82A4-4793-4C23-A847-E3AE97E35E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3343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9AFD1-7461-46E9-A1D9-A905F7A4D105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C82A4-4793-4C23-A847-E3AE97E35E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991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4224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199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189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437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115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544024" cy="694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938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735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748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641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411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596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3621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935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785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205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Limer</dc:creator>
  <cp:lastModifiedBy>M Wiblin</cp:lastModifiedBy>
  <cp:revision>1</cp:revision>
  <dcterms:created xsi:type="dcterms:W3CDTF">2020-05-22T11:04:50Z</dcterms:created>
  <dcterms:modified xsi:type="dcterms:W3CDTF">2020-05-23T18:57:28Z</dcterms:modified>
</cp:coreProperties>
</file>