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phie Bartlett" initials="SB" lastIdx="1" clrIdx="0">
    <p:extLst>
      <p:ext uri="{19B8F6BF-5375-455C-9EA6-DF929625EA0E}">
        <p15:presenceInfo xmlns:p15="http://schemas.microsoft.com/office/powerpoint/2012/main" userId="S::SBartlett@great-rollright.oxon.sch.uk::5d65b952-c77e-4a71-9c7e-0148cdde32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A93C74-AFB3-4890-8C5E-76CCB789C101}" v="5" dt="2020-05-04T12:55:59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Bartlett" userId="5d65b952-c77e-4a71-9c7e-0148cdde3252" providerId="ADAL" clId="{38A93C74-AFB3-4890-8C5E-76CCB789C101}"/>
    <pc:docChg chg="custSel modSld">
      <pc:chgData name="Sophie Bartlett" userId="5d65b952-c77e-4a71-9c7e-0148cdde3252" providerId="ADAL" clId="{38A93C74-AFB3-4890-8C5E-76CCB789C101}" dt="2020-05-04T12:56:10.333" v="103" actId="113"/>
      <pc:docMkLst>
        <pc:docMk/>
      </pc:docMkLst>
      <pc:sldChg chg="addSp delSp modSp mod">
        <pc:chgData name="Sophie Bartlett" userId="5d65b952-c77e-4a71-9c7e-0148cdde3252" providerId="ADAL" clId="{38A93C74-AFB3-4890-8C5E-76CCB789C101}" dt="2020-05-04T12:56:10.333" v="103" actId="113"/>
        <pc:sldMkLst>
          <pc:docMk/>
          <pc:sldMk cId="1810643622" sldId="257"/>
        </pc:sldMkLst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3" creationId="{86AA57C5-9B4E-47A6-B96B-57E78AD0EBBB}"/>
          </ac:spMkLst>
        </pc:spChg>
        <pc:spChg chg="add mod">
          <ac:chgData name="Sophie Bartlett" userId="5d65b952-c77e-4a71-9c7e-0148cdde3252" providerId="ADAL" clId="{38A93C74-AFB3-4890-8C5E-76CCB789C101}" dt="2020-05-04T12:56:10.333" v="103" actId="113"/>
          <ac:spMkLst>
            <pc:docMk/>
            <pc:sldMk cId="1810643622" sldId="257"/>
            <ac:spMk id="3" creationId="{AA81B107-2734-46C7-A515-B2DA32661FE9}"/>
          </ac:spMkLst>
        </pc:spChg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4" creationId="{1E51FD6E-19B1-44BF-9A30-F3C41FD0932C}"/>
          </ac:spMkLst>
        </pc:spChg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5" creationId="{48A377B1-53D4-4DB0-807D-060F113436D4}"/>
          </ac:spMkLst>
        </pc:spChg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6" creationId="{BDF0624A-9AE5-4E3E-BA8A-5DE4ED9345A1}"/>
          </ac:spMkLst>
        </pc:spChg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7" creationId="{FEC570AF-6C3A-4BB9-BB17-296271D007FB}"/>
          </ac:spMkLst>
        </pc:spChg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8" creationId="{664D8018-D975-4498-B443-CDACE434815A}"/>
          </ac:spMkLst>
        </pc:spChg>
        <pc:spChg chg="del">
          <ac:chgData name="Sophie Bartlett" userId="5d65b952-c77e-4a71-9c7e-0148cdde3252" providerId="ADAL" clId="{38A93C74-AFB3-4890-8C5E-76CCB789C101}" dt="2020-05-03T22:26:00.053" v="0" actId="478"/>
          <ac:spMkLst>
            <pc:docMk/>
            <pc:sldMk cId="1810643622" sldId="257"/>
            <ac:spMk id="9" creationId="{B274641A-DFC4-4279-A4D0-9D1A7A114009}"/>
          </ac:spMkLst>
        </pc:spChg>
        <pc:spChg chg="add mod">
          <ac:chgData name="Sophie Bartlett" userId="5d65b952-c77e-4a71-9c7e-0148cdde3252" providerId="ADAL" clId="{38A93C74-AFB3-4890-8C5E-76CCB789C101}" dt="2020-05-03T22:26:13.381" v="20" actId="20577"/>
          <ac:spMkLst>
            <pc:docMk/>
            <pc:sldMk cId="1810643622" sldId="257"/>
            <ac:spMk id="11" creationId="{E7938BA7-2502-4CEB-A152-77313B1A0B67}"/>
          </ac:spMkLst>
        </pc:spChg>
        <pc:spChg chg="add mod">
          <ac:chgData name="Sophie Bartlett" userId="5d65b952-c77e-4a71-9c7e-0148cdde3252" providerId="ADAL" clId="{38A93C74-AFB3-4890-8C5E-76CCB789C101}" dt="2020-05-03T22:26:27.892" v="39" actId="207"/>
          <ac:spMkLst>
            <pc:docMk/>
            <pc:sldMk cId="1810643622" sldId="257"/>
            <ac:spMk id="12" creationId="{96E29B4A-B39B-4B04-8F4C-217EC91B07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BDEE53-55AC-416C-BAE1-194D40E19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08E3992-6A40-46B8-B961-9339FF1DD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AF046D-8148-41D7-AC68-EBEE54224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505994-55A3-4211-9094-94C07C5C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1630A7-4EEE-40FF-B572-46C7C2C73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803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7188F0-6043-4D9C-A0B2-8E00A6CF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DB73AD-282E-4308-B3A5-593CDDE59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BDA590-878F-4520-AA8D-03F65C884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F3C5E7-6410-47B3-9DEB-53A6C5EAD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00F6DE-D5B8-4A30-84AE-869A0775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76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A0E3AE-2C94-481C-A4D7-3D09B7C9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A16C42-DB60-41CF-B9DF-D5985A75F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F26332-8F7F-4CA4-BB9D-EE4EAB986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F942CD-99C4-428A-B76D-AFD0493E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EE38FC-89E6-4FBD-80C8-232386F69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79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18210B-A4C5-4672-8D04-A9E2B025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918AFF-3F36-4A9E-B8CF-B57CB284E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215BBB1-0592-406D-9657-384A1540F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83D3860-E80F-46AD-A4DA-0B31D7F5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7EA478-6A91-4F36-A618-DD0BAD4A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E958951-1404-4894-98F2-D4578DFD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60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A975E-4EF3-48B8-BEF3-75A38188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D612B5-4CC0-43B6-BD27-B57A21D14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BC5DC3C-3A2F-40EE-BF3C-EE9B3A438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4CA50F6-794F-4BCF-8E5F-3EC9973C29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CA60076-DCEF-4E92-9737-D719FC905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E457CB-DF21-4CA3-9CA6-DE2727C70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70CEEA5-BDFD-42C0-9832-B6732467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6A57826-5760-4BDF-8D85-371234983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72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E7C85D-432D-4078-82CA-8A5A281A5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E46E8E3-73EC-4BEE-91CC-698ECBE36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5583B31-7133-440F-A73C-FBA892AF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0922547-D36B-4A5D-85A1-105AD75CE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572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652070F-9A19-4940-B7F5-4EA991C8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8E492DC-B722-4116-A6FB-B6DB6B020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E18C7EB-5393-422E-A75B-215D6040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029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463722-1001-40BA-A70D-5386987C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DDEA7A-8EE3-4E92-9926-A02944DEE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72B6A4A-B5B1-43B9-BD31-4D4C62CAD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1BD9CA-CB37-4A8C-9C6B-F7D64F418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EC7353A-E645-40F5-AA3D-A509CB381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4C575CE-1E28-43B7-9C80-6CF1D9E3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4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45C5-9763-4459-A8A4-EF50F532E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46CA4E6-2BC5-4135-9E6A-490471E297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DFEA584-C27F-4A0C-830F-E7B1B755F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80851CC-C3BD-42E5-8267-41A26947D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D644BFB-4DB8-44E7-895B-709AFE0C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82DC98-FA27-46F5-9850-7465FDF5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6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1464AD-B64B-40EB-9BB8-F22DE920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BD84F21-B289-495B-8D7A-8BDCA1E9E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F1F137-CD1C-493F-9D9B-B8A12749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187A3E-702B-4D44-AE9B-4B11627E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FD862B-F861-42ED-84C8-794732EE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42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9D4A12D-74C2-40B7-A70C-B77C75BFC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8D2F2A3-7501-4266-85A6-F4102F60E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76B544-950C-4C2D-BBE2-1B4C2F1DA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CE14A7-9269-4EF5-8BF2-DB082F43A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4AC16A-944B-43A3-8E04-3923DB6D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21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384F597-5462-44B7-9381-A1178296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5CEC61-872E-48ED-8F66-610D8AD29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602FAF-7323-454C-A8B7-3F2115595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BD06E-7E3E-4BC2-901E-48B3C5208733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97CCC0-5D34-410D-A8B1-201694FFF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653B25-3C42-40FE-B6D4-AFE6191994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0A27C-3251-458C-BC5F-D25BF6311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74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EBDB37B-DA55-4A16-9120-E11A9F03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373" y="116681"/>
            <a:ext cx="7013254" cy="65789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AD3AEF1-50A0-478A-B13D-DCDF25D9E0FC}"/>
              </a:ext>
            </a:extLst>
          </p:cNvPr>
          <p:cNvSpPr txBox="1"/>
          <p:nvPr/>
        </p:nvSpPr>
        <p:spPr>
          <a:xfrm>
            <a:off x="2960370" y="320040"/>
            <a:ext cx="6858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6E29B4A-B39B-4B04-8F4C-217EC91B070C}"/>
              </a:ext>
            </a:extLst>
          </p:cNvPr>
          <p:cNvSpPr txBox="1"/>
          <p:nvPr/>
        </p:nvSpPr>
        <p:spPr>
          <a:xfrm>
            <a:off x="5043488" y="4100513"/>
            <a:ext cx="315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Miss </a:t>
            </a:r>
            <a:r>
              <a:rPr lang="en-GB" dirty="0" err="1" smtClean="0">
                <a:solidFill>
                  <a:srgbClr val="FF0000"/>
                </a:solidFill>
              </a:rPr>
              <a:t>Wib’s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A81B107-2734-46C7-A515-B2DA32661FE9}"/>
              </a:ext>
            </a:extLst>
          </p:cNvPr>
          <p:cNvSpPr txBox="1"/>
          <p:nvPr/>
        </p:nvSpPr>
        <p:spPr>
          <a:xfrm>
            <a:off x="385763" y="3086100"/>
            <a:ext cx="29860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Mark my grammar test for me, please… how did I do?!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3488" y="6142592"/>
            <a:ext cx="24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393/3311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643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99BE0BD-9717-4D3B-A61A-8924D5BDE5CC}"/>
              </a:ext>
            </a:extLst>
          </p:cNvPr>
          <p:cNvGrpSpPr/>
          <p:nvPr/>
        </p:nvGrpSpPr>
        <p:grpSpPr>
          <a:xfrm>
            <a:off x="138023" y="771158"/>
            <a:ext cx="11915954" cy="4949704"/>
            <a:chOff x="138023" y="771158"/>
            <a:chExt cx="11915954" cy="494970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39A8C282-8211-414E-8622-F56E944C8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023" y="771158"/>
              <a:ext cx="11915954" cy="4949704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7075AE99-B23E-4145-BB48-F48E49DC741A}"/>
                </a:ext>
              </a:extLst>
            </p:cNvPr>
            <p:cNvSpPr/>
            <p:nvPr/>
          </p:nvSpPr>
          <p:spPr>
            <a:xfrm>
              <a:off x="7902054" y="3807725"/>
              <a:ext cx="655092" cy="545911"/>
            </a:xfrm>
            <a:custGeom>
              <a:avLst/>
              <a:gdLst>
                <a:gd name="connsiteX0" fmla="*/ 0 w 655092"/>
                <a:gd name="connsiteY0" fmla="*/ 327547 h 545911"/>
                <a:gd name="connsiteX1" fmla="*/ 81886 w 655092"/>
                <a:gd name="connsiteY1" fmla="*/ 477672 h 545911"/>
                <a:gd name="connsiteX2" fmla="*/ 109182 w 655092"/>
                <a:gd name="connsiteY2" fmla="*/ 518615 h 545911"/>
                <a:gd name="connsiteX3" fmla="*/ 150125 w 655092"/>
                <a:gd name="connsiteY3" fmla="*/ 545911 h 545911"/>
                <a:gd name="connsiteX4" fmla="*/ 232012 w 655092"/>
                <a:gd name="connsiteY4" fmla="*/ 423081 h 545911"/>
                <a:gd name="connsiteX5" fmla="*/ 259307 w 655092"/>
                <a:gd name="connsiteY5" fmla="*/ 382138 h 545911"/>
                <a:gd name="connsiteX6" fmla="*/ 300250 w 655092"/>
                <a:gd name="connsiteY6" fmla="*/ 354842 h 545911"/>
                <a:gd name="connsiteX7" fmla="*/ 327546 w 655092"/>
                <a:gd name="connsiteY7" fmla="*/ 313899 h 545911"/>
                <a:gd name="connsiteX8" fmla="*/ 368489 w 655092"/>
                <a:gd name="connsiteY8" fmla="*/ 300251 h 545911"/>
                <a:gd name="connsiteX9" fmla="*/ 409433 w 655092"/>
                <a:gd name="connsiteY9" fmla="*/ 272956 h 545911"/>
                <a:gd name="connsiteX10" fmla="*/ 477671 w 655092"/>
                <a:gd name="connsiteY10" fmla="*/ 204717 h 545911"/>
                <a:gd name="connsiteX11" fmla="*/ 545910 w 655092"/>
                <a:gd name="connsiteY11" fmla="*/ 136478 h 545911"/>
                <a:gd name="connsiteX12" fmla="*/ 600501 w 655092"/>
                <a:gd name="connsiteY12" fmla="*/ 54591 h 545911"/>
                <a:gd name="connsiteX13" fmla="*/ 655092 w 655092"/>
                <a:gd name="connsiteY13" fmla="*/ 0 h 54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5092" h="545911">
                  <a:moveTo>
                    <a:pt x="0" y="327547"/>
                  </a:moveTo>
                  <a:cubicBezTo>
                    <a:pt x="39478" y="426242"/>
                    <a:pt x="13707" y="375404"/>
                    <a:pt x="81886" y="477672"/>
                  </a:cubicBezTo>
                  <a:cubicBezTo>
                    <a:pt x="90985" y="491320"/>
                    <a:pt x="95534" y="509516"/>
                    <a:pt x="109182" y="518615"/>
                  </a:cubicBezTo>
                  <a:lnTo>
                    <a:pt x="150125" y="545911"/>
                  </a:lnTo>
                  <a:lnTo>
                    <a:pt x="232012" y="423081"/>
                  </a:lnTo>
                  <a:cubicBezTo>
                    <a:pt x="241110" y="409433"/>
                    <a:pt x="245659" y="391237"/>
                    <a:pt x="259307" y="382138"/>
                  </a:cubicBezTo>
                  <a:lnTo>
                    <a:pt x="300250" y="354842"/>
                  </a:lnTo>
                  <a:cubicBezTo>
                    <a:pt x="309349" y="341194"/>
                    <a:pt x="314738" y="324146"/>
                    <a:pt x="327546" y="313899"/>
                  </a:cubicBezTo>
                  <a:cubicBezTo>
                    <a:pt x="338780" y="304912"/>
                    <a:pt x="355622" y="306685"/>
                    <a:pt x="368489" y="300251"/>
                  </a:cubicBezTo>
                  <a:cubicBezTo>
                    <a:pt x="383160" y="292916"/>
                    <a:pt x="395785" y="282054"/>
                    <a:pt x="409433" y="272956"/>
                  </a:cubicBezTo>
                  <a:cubicBezTo>
                    <a:pt x="482215" y="163779"/>
                    <a:pt x="386692" y="295695"/>
                    <a:pt x="477671" y="204717"/>
                  </a:cubicBezTo>
                  <a:cubicBezTo>
                    <a:pt x="568660" y="113729"/>
                    <a:pt x="436725" y="209270"/>
                    <a:pt x="545910" y="136478"/>
                  </a:cubicBezTo>
                  <a:cubicBezTo>
                    <a:pt x="569895" y="64526"/>
                    <a:pt x="543707" y="122744"/>
                    <a:pt x="600501" y="54591"/>
                  </a:cubicBezTo>
                  <a:cubicBezTo>
                    <a:pt x="647555" y="-1874"/>
                    <a:pt x="604373" y="25361"/>
                    <a:pt x="65509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E3D8E0EA-B7C1-4B75-851D-573AEF8C5EDF}"/>
                </a:ext>
              </a:extLst>
            </p:cNvPr>
            <p:cNvSpPr/>
            <p:nvPr/>
          </p:nvSpPr>
          <p:spPr>
            <a:xfrm>
              <a:off x="7902054" y="2883089"/>
              <a:ext cx="655092" cy="545911"/>
            </a:xfrm>
            <a:custGeom>
              <a:avLst/>
              <a:gdLst>
                <a:gd name="connsiteX0" fmla="*/ 0 w 655092"/>
                <a:gd name="connsiteY0" fmla="*/ 327547 h 545911"/>
                <a:gd name="connsiteX1" fmla="*/ 81886 w 655092"/>
                <a:gd name="connsiteY1" fmla="*/ 477672 h 545911"/>
                <a:gd name="connsiteX2" fmla="*/ 109182 w 655092"/>
                <a:gd name="connsiteY2" fmla="*/ 518615 h 545911"/>
                <a:gd name="connsiteX3" fmla="*/ 150125 w 655092"/>
                <a:gd name="connsiteY3" fmla="*/ 545911 h 545911"/>
                <a:gd name="connsiteX4" fmla="*/ 232012 w 655092"/>
                <a:gd name="connsiteY4" fmla="*/ 423081 h 545911"/>
                <a:gd name="connsiteX5" fmla="*/ 259307 w 655092"/>
                <a:gd name="connsiteY5" fmla="*/ 382138 h 545911"/>
                <a:gd name="connsiteX6" fmla="*/ 300250 w 655092"/>
                <a:gd name="connsiteY6" fmla="*/ 354842 h 545911"/>
                <a:gd name="connsiteX7" fmla="*/ 327546 w 655092"/>
                <a:gd name="connsiteY7" fmla="*/ 313899 h 545911"/>
                <a:gd name="connsiteX8" fmla="*/ 368489 w 655092"/>
                <a:gd name="connsiteY8" fmla="*/ 300251 h 545911"/>
                <a:gd name="connsiteX9" fmla="*/ 409433 w 655092"/>
                <a:gd name="connsiteY9" fmla="*/ 272956 h 545911"/>
                <a:gd name="connsiteX10" fmla="*/ 477671 w 655092"/>
                <a:gd name="connsiteY10" fmla="*/ 204717 h 545911"/>
                <a:gd name="connsiteX11" fmla="*/ 545910 w 655092"/>
                <a:gd name="connsiteY11" fmla="*/ 136478 h 545911"/>
                <a:gd name="connsiteX12" fmla="*/ 600501 w 655092"/>
                <a:gd name="connsiteY12" fmla="*/ 54591 h 545911"/>
                <a:gd name="connsiteX13" fmla="*/ 655092 w 655092"/>
                <a:gd name="connsiteY13" fmla="*/ 0 h 54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5092" h="545911">
                  <a:moveTo>
                    <a:pt x="0" y="327547"/>
                  </a:moveTo>
                  <a:cubicBezTo>
                    <a:pt x="39478" y="426242"/>
                    <a:pt x="13707" y="375404"/>
                    <a:pt x="81886" y="477672"/>
                  </a:cubicBezTo>
                  <a:cubicBezTo>
                    <a:pt x="90985" y="491320"/>
                    <a:pt x="95534" y="509516"/>
                    <a:pt x="109182" y="518615"/>
                  </a:cubicBezTo>
                  <a:lnTo>
                    <a:pt x="150125" y="545911"/>
                  </a:lnTo>
                  <a:lnTo>
                    <a:pt x="232012" y="423081"/>
                  </a:lnTo>
                  <a:cubicBezTo>
                    <a:pt x="241110" y="409433"/>
                    <a:pt x="245659" y="391237"/>
                    <a:pt x="259307" y="382138"/>
                  </a:cubicBezTo>
                  <a:lnTo>
                    <a:pt x="300250" y="354842"/>
                  </a:lnTo>
                  <a:cubicBezTo>
                    <a:pt x="309349" y="341194"/>
                    <a:pt x="314738" y="324146"/>
                    <a:pt x="327546" y="313899"/>
                  </a:cubicBezTo>
                  <a:cubicBezTo>
                    <a:pt x="338780" y="304912"/>
                    <a:pt x="355622" y="306685"/>
                    <a:pt x="368489" y="300251"/>
                  </a:cubicBezTo>
                  <a:cubicBezTo>
                    <a:pt x="383160" y="292916"/>
                    <a:pt x="395785" y="282054"/>
                    <a:pt x="409433" y="272956"/>
                  </a:cubicBezTo>
                  <a:cubicBezTo>
                    <a:pt x="482215" y="163779"/>
                    <a:pt x="386692" y="295695"/>
                    <a:pt x="477671" y="204717"/>
                  </a:cubicBezTo>
                  <a:cubicBezTo>
                    <a:pt x="568660" y="113729"/>
                    <a:pt x="436725" y="209270"/>
                    <a:pt x="545910" y="136478"/>
                  </a:cubicBezTo>
                  <a:cubicBezTo>
                    <a:pt x="569895" y="64526"/>
                    <a:pt x="543707" y="122744"/>
                    <a:pt x="600501" y="54591"/>
                  </a:cubicBezTo>
                  <a:cubicBezTo>
                    <a:pt x="647555" y="-1874"/>
                    <a:pt x="604373" y="25361"/>
                    <a:pt x="65509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112135" y="5499422"/>
            <a:ext cx="8319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Write here: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63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99FB9063-ACAB-427F-B95D-3A125AB769DF}"/>
              </a:ext>
            </a:extLst>
          </p:cNvPr>
          <p:cNvGrpSpPr/>
          <p:nvPr/>
        </p:nvGrpSpPr>
        <p:grpSpPr>
          <a:xfrm>
            <a:off x="51385" y="1732818"/>
            <a:ext cx="12140615" cy="2322552"/>
            <a:chOff x="51385" y="1732818"/>
            <a:chExt cx="12140615" cy="232255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7BFA092D-8C7D-448B-8595-3DEB971229C7}"/>
                </a:ext>
              </a:extLst>
            </p:cNvPr>
            <p:cNvGrpSpPr/>
            <p:nvPr/>
          </p:nvGrpSpPr>
          <p:grpSpPr>
            <a:xfrm>
              <a:off x="51385" y="1732818"/>
              <a:ext cx="12140615" cy="2322552"/>
              <a:chOff x="51385" y="1732818"/>
              <a:chExt cx="12140615" cy="2322552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994344F4-3A76-479A-948A-B32AEA71C4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385" y="1732818"/>
                <a:ext cx="12140615" cy="2322552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3C8D7E54-C9CB-46B2-96B7-F112F41EF724}"/>
                  </a:ext>
                </a:extLst>
              </p:cNvPr>
              <p:cNvSpPr txBox="1"/>
              <p:nvPr/>
            </p:nvSpPr>
            <p:spPr>
              <a:xfrm>
                <a:off x="436728" y="2047162"/>
                <a:ext cx="6550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chemeClr val="bg1"/>
                    </a:solidFill>
                    <a:highlight>
                      <a:srgbClr val="000000"/>
                    </a:highlight>
                  </a:rPr>
                  <a:t>2</a:t>
                </a:r>
                <a:r>
                  <a:rPr lang="en-GB" sz="2000" b="1" dirty="0">
                    <a:solidFill>
                      <a:schemeClr val="bg1"/>
                    </a:solidFill>
                    <a:highlight>
                      <a:srgbClr val="000000"/>
                    </a:highlight>
                  </a:rPr>
                  <a:t>    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2E49E49-6342-4CD5-9EB9-DC633307B080}"/>
                </a:ext>
              </a:extLst>
            </p:cNvPr>
            <p:cNvSpPr txBox="1"/>
            <p:nvPr/>
          </p:nvSpPr>
          <p:spPr>
            <a:xfrm>
              <a:off x="5036023" y="3002508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what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50153" y="4733863"/>
            <a:ext cx="925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Write here</a:t>
            </a:r>
            <a:r>
              <a:rPr lang="en-GB" dirty="0" smtClean="0"/>
              <a:t>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09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B54385E-F820-4FB3-A6C9-8EC595D87EAD}"/>
              </a:ext>
            </a:extLst>
          </p:cNvPr>
          <p:cNvGrpSpPr/>
          <p:nvPr/>
        </p:nvGrpSpPr>
        <p:grpSpPr>
          <a:xfrm>
            <a:off x="235455" y="1463552"/>
            <a:ext cx="11721090" cy="2827094"/>
            <a:chOff x="235455" y="1463552"/>
            <a:chExt cx="11721090" cy="282709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B9CA4ACF-92E2-4248-BCCC-876C689BDF90}"/>
                </a:ext>
              </a:extLst>
            </p:cNvPr>
            <p:cNvGrpSpPr/>
            <p:nvPr/>
          </p:nvGrpSpPr>
          <p:grpSpPr>
            <a:xfrm>
              <a:off x="235455" y="1463552"/>
              <a:ext cx="11721090" cy="2827094"/>
              <a:chOff x="235455" y="1463552"/>
              <a:chExt cx="11721090" cy="2827094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9E159865-2E07-4283-86A8-4EADC67E8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5455" y="1463552"/>
                <a:ext cx="11721090" cy="2827094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2217EDA7-B810-485E-8C9D-2E0C18617742}"/>
                  </a:ext>
                </a:extLst>
              </p:cNvPr>
              <p:cNvSpPr txBox="1"/>
              <p:nvPr/>
            </p:nvSpPr>
            <p:spPr>
              <a:xfrm>
                <a:off x="626602" y="1848588"/>
                <a:ext cx="396979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86DAF43-EBC8-42CD-B1F6-58CA41447734}"/>
                </a:ext>
              </a:extLst>
            </p:cNvPr>
            <p:cNvSpPr txBox="1"/>
            <p:nvPr/>
          </p:nvSpPr>
          <p:spPr>
            <a:xfrm>
              <a:off x="4967784" y="2782669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: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073499" y="4430332"/>
            <a:ext cx="596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44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8B58865-2AD4-4E19-BA7E-FE4C1095AF3D}"/>
              </a:ext>
            </a:extLst>
          </p:cNvPr>
          <p:cNvGrpSpPr/>
          <p:nvPr/>
        </p:nvGrpSpPr>
        <p:grpSpPr>
          <a:xfrm>
            <a:off x="254244" y="1470880"/>
            <a:ext cx="11760486" cy="3452812"/>
            <a:chOff x="254244" y="1470880"/>
            <a:chExt cx="11760486" cy="345281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E28084F2-E0DE-436C-8845-5547E45C3837}"/>
                </a:ext>
              </a:extLst>
            </p:cNvPr>
            <p:cNvGrpSpPr/>
            <p:nvPr/>
          </p:nvGrpSpPr>
          <p:grpSpPr>
            <a:xfrm>
              <a:off x="254244" y="1470880"/>
              <a:ext cx="11760486" cy="3452812"/>
              <a:chOff x="254244" y="1470880"/>
              <a:chExt cx="11760486" cy="3452812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FE11E368-C759-4A24-A98D-7598A32253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54244" y="1470880"/>
                <a:ext cx="11760486" cy="3452812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091AED4D-B8DB-48FD-B500-A15F9C83EAAB}"/>
                  </a:ext>
                </a:extLst>
              </p:cNvPr>
              <p:cNvSpPr txBox="1"/>
              <p:nvPr/>
            </p:nvSpPr>
            <p:spPr>
              <a:xfrm>
                <a:off x="558363" y="1671167"/>
                <a:ext cx="478867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4 </a:t>
                </a:r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87EFB32E-9A1F-4525-AD93-6BDA1CC73461}"/>
                </a:ext>
              </a:extLst>
            </p:cNvPr>
            <p:cNvSpPr/>
            <p:nvPr/>
          </p:nvSpPr>
          <p:spPr>
            <a:xfrm>
              <a:off x="1473958" y="4285397"/>
              <a:ext cx="1446663" cy="614149"/>
            </a:xfrm>
            <a:custGeom>
              <a:avLst/>
              <a:gdLst>
                <a:gd name="connsiteX0" fmla="*/ 1337481 w 1446663"/>
                <a:gd name="connsiteY0" fmla="*/ 27296 h 614149"/>
                <a:gd name="connsiteX1" fmla="*/ 873457 w 1446663"/>
                <a:gd name="connsiteY1" fmla="*/ 13648 h 614149"/>
                <a:gd name="connsiteX2" fmla="*/ 777923 w 1446663"/>
                <a:gd name="connsiteY2" fmla="*/ 0 h 614149"/>
                <a:gd name="connsiteX3" fmla="*/ 272955 w 1446663"/>
                <a:gd name="connsiteY3" fmla="*/ 13648 h 614149"/>
                <a:gd name="connsiteX4" fmla="*/ 81887 w 1446663"/>
                <a:gd name="connsiteY4" fmla="*/ 68239 h 614149"/>
                <a:gd name="connsiteX5" fmla="*/ 40943 w 1446663"/>
                <a:gd name="connsiteY5" fmla="*/ 81887 h 614149"/>
                <a:gd name="connsiteX6" fmla="*/ 0 w 1446663"/>
                <a:gd name="connsiteY6" fmla="*/ 109182 h 614149"/>
                <a:gd name="connsiteX7" fmla="*/ 27296 w 1446663"/>
                <a:gd name="connsiteY7" fmla="*/ 272955 h 614149"/>
                <a:gd name="connsiteX8" fmla="*/ 122830 w 1446663"/>
                <a:gd name="connsiteY8" fmla="*/ 409433 h 614149"/>
                <a:gd name="connsiteX9" fmla="*/ 259308 w 1446663"/>
                <a:gd name="connsiteY9" fmla="*/ 532263 h 614149"/>
                <a:gd name="connsiteX10" fmla="*/ 368490 w 1446663"/>
                <a:gd name="connsiteY10" fmla="*/ 586854 h 614149"/>
                <a:gd name="connsiteX11" fmla="*/ 491320 w 1446663"/>
                <a:gd name="connsiteY11" fmla="*/ 614149 h 614149"/>
                <a:gd name="connsiteX12" fmla="*/ 736979 w 1446663"/>
                <a:gd name="connsiteY12" fmla="*/ 600502 h 614149"/>
                <a:gd name="connsiteX13" fmla="*/ 955343 w 1446663"/>
                <a:gd name="connsiteY13" fmla="*/ 559558 h 614149"/>
                <a:gd name="connsiteX14" fmla="*/ 1064526 w 1446663"/>
                <a:gd name="connsiteY14" fmla="*/ 532263 h 614149"/>
                <a:gd name="connsiteX15" fmla="*/ 1105469 w 1446663"/>
                <a:gd name="connsiteY15" fmla="*/ 518615 h 614149"/>
                <a:gd name="connsiteX16" fmla="*/ 1160060 w 1446663"/>
                <a:gd name="connsiteY16" fmla="*/ 504967 h 614149"/>
                <a:gd name="connsiteX17" fmla="*/ 1241946 w 1446663"/>
                <a:gd name="connsiteY17" fmla="*/ 477672 h 614149"/>
                <a:gd name="connsiteX18" fmla="*/ 1269242 w 1446663"/>
                <a:gd name="connsiteY18" fmla="*/ 436728 h 614149"/>
                <a:gd name="connsiteX19" fmla="*/ 1310185 w 1446663"/>
                <a:gd name="connsiteY19" fmla="*/ 409433 h 614149"/>
                <a:gd name="connsiteX20" fmla="*/ 1337481 w 1446663"/>
                <a:gd name="connsiteY20" fmla="*/ 354842 h 614149"/>
                <a:gd name="connsiteX21" fmla="*/ 1378424 w 1446663"/>
                <a:gd name="connsiteY21" fmla="*/ 313899 h 614149"/>
                <a:gd name="connsiteX22" fmla="*/ 1446663 w 1446663"/>
                <a:gd name="connsiteY22" fmla="*/ 245660 h 614149"/>
                <a:gd name="connsiteX23" fmla="*/ 1433015 w 1446663"/>
                <a:gd name="connsiteY23" fmla="*/ 150125 h 614149"/>
                <a:gd name="connsiteX24" fmla="*/ 1364776 w 1446663"/>
                <a:gd name="connsiteY24" fmla="*/ 81887 h 614149"/>
                <a:gd name="connsiteX25" fmla="*/ 1323833 w 1446663"/>
                <a:gd name="connsiteY25" fmla="*/ 68239 h 614149"/>
                <a:gd name="connsiteX26" fmla="*/ 1269242 w 1446663"/>
                <a:gd name="connsiteY26" fmla="*/ 68239 h 61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46663" h="614149">
                  <a:moveTo>
                    <a:pt x="1337481" y="27296"/>
                  </a:moveTo>
                  <a:lnTo>
                    <a:pt x="873457" y="13648"/>
                  </a:lnTo>
                  <a:cubicBezTo>
                    <a:pt x="841327" y="12081"/>
                    <a:pt x="810091" y="0"/>
                    <a:pt x="777923" y="0"/>
                  </a:cubicBezTo>
                  <a:cubicBezTo>
                    <a:pt x="609539" y="0"/>
                    <a:pt x="441278" y="9099"/>
                    <a:pt x="272955" y="13648"/>
                  </a:cubicBezTo>
                  <a:cubicBezTo>
                    <a:pt x="135855" y="47922"/>
                    <a:pt x="199366" y="29079"/>
                    <a:pt x="81887" y="68239"/>
                  </a:cubicBezTo>
                  <a:cubicBezTo>
                    <a:pt x="68239" y="72788"/>
                    <a:pt x="52913" y="73907"/>
                    <a:pt x="40943" y="81887"/>
                  </a:cubicBezTo>
                  <a:lnTo>
                    <a:pt x="0" y="109182"/>
                  </a:lnTo>
                  <a:cubicBezTo>
                    <a:pt x="1833" y="122014"/>
                    <a:pt x="18225" y="249370"/>
                    <a:pt x="27296" y="272955"/>
                  </a:cubicBezTo>
                  <a:cubicBezTo>
                    <a:pt x="91604" y="440155"/>
                    <a:pt x="47071" y="342092"/>
                    <a:pt x="122830" y="409433"/>
                  </a:cubicBezTo>
                  <a:cubicBezTo>
                    <a:pt x="177300" y="457851"/>
                    <a:pt x="199469" y="497357"/>
                    <a:pt x="259308" y="532263"/>
                  </a:cubicBezTo>
                  <a:cubicBezTo>
                    <a:pt x="294455" y="552765"/>
                    <a:pt x="328590" y="578874"/>
                    <a:pt x="368490" y="586854"/>
                  </a:cubicBezTo>
                  <a:cubicBezTo>
                    <a:pt x="455122" y="604181"/>
                    <a:pt x="414225" y="594876"/>
                    <a:pt x="491320" y="614149"/>
                  </a:cubicBezTo>
                  <a:cubicBezTo>
                    <a:pt x="573206" y="609600"/>
                    <a:pt x="655250" y="607313"/>
                    <a:pt x="736979" y="600502"/>
                  </a:cubicBezTo>
                  <a:cubicBezTo>
                    <a:pt x="771528" y="597623"/>
                    <a:pt x="947817" y="561439"/>
                    <a:pt x="955343" y="559558"/>
                  </a:cubicBezTo>
                  <a:cubicBezTo>
                    <a:pt x="991737" y="550460"/>
                    <a:pt x="1028937" y="544126"/>
                    <a:pt x="1064526" y="532263"/>
                  </a:cubicBezTo>
                  <a:cubicBezTo>
                    <a:pt x="1078174" y="527714"/>
                    <a:pt x="1091637" y="522567"/>
                    <a:pt x="1105469" y="518615"/>
                  </a:cubicBezTo>
                  <a:cubicBezTo>
                    <a:pt x="1123504" y="513462"/>
                    <a:pt x="1142094" y="510357"/>
                    <a:pt x="1160060" y="504967"/>
                  </a:cubicBezTo>
                  <a:cubicBezTo>
                    <a:pt x="1187618" y="496700"/>
                    <a:pt x="1241946" y="477672"/>
                    <a:pt x="1241946" y="477672"/>
                  </a:cubicBezTo>
                  <a:cubicBezTo>
                    <a:pt x="1251045" y="464024"/>
                    <a:pt x="1257643" y="448327"/>
                    <a:pt x="1269242" y="436728"/>
                  </a:cubicBezTo>
                  <a:cubicBezTo>
                    <a:pt x="1280840" y="425130"/>
                    <a:pt x="1299684" y="422034"/>
                    <a:pt x="1310185" y="409433"/>
                  </a:cubicBezTo>
                  <a:cubicBezTo>
                    <a:pt x="1323210" y="393804"/>
                    <a:pt x="1325656" y="371397"/>
                    <a:pt x="1337481" y="354842"/>
                  </a:cubicBezTo>
                  <a:cubicBezTo>
                    <a:pt x="1348699" y="339136"/>
                    <a:pt x="1366068" y="328726"/>
                    <a:pt x="1378424" y="313899"/>
                  </a:cubicBezTo>
                  <a:cubicBezTo>
                    <a:pt x="1435290" y="245660"/>
                    <a:pt x="1371601" y="295701"/>
                    <a:pt x="1446663" y="245660"/>
                  </a:cubicBezTo>
                  <a:cubicBezTo>
                    <a:pt x="1442114" y="213815"/>
                    <a:pt x="1442258" y="180937"/>
                    <a:pt x="1433015" y="150125"/>
                  </a:cubicBezTo>
                  <a:cubicBezTo>
                    <a:pt x="1423381" y="118011"/>
                    <a:pt x="1392608" y="95803"/>
                    <a:pt x="1364776" y="81887"/>
                  </a:cubicBezTo>
                  <a:cubicBezTo>
                    <a:pt x="1351909" y="75453"/>
                    <a:pt x="1338074" y="70274"/>
                    <a:pt x="1323833" y="68239"/>
                  </a:cubicBezTo>
                  <a:cubicBezTo>
                    <a:pt x="1305819" y="65666"/>
                    <a:pt x="1287439" y="68239"/>
                    <a:pt x="1269242" y="68239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D6DDCD5A-AD1D-4EB2-B8E1-823B9024F1F6}"/>
                </a:ext>
              </a:extLst>
            </p:cNvPr>
            <p:cNvSpPr/>
            <p:nvPr/>
          </p:nvSpPr>
          <p:spPr>
            <a:xfrm>
              <a:off x="8695898" y="3018430"/>
              <a:ext cx="1446663" cy="614149"/>
            </a:xfrm>
            <a:custGeom>
              <a:avLst/>
              <a:gdLst>
                <a:gd name="connsiteX0" fmla="*/ 1337481 w 1446663"/>
                <a:gd name="connsiteY0" fmla="*/ 27296 h 614149"/>
                <a:gd name="connsiteX1" fmla="*/ 873457 w 1446663"/>
                <a:gd name="connsiteY1" fmla="*/ 13648 h 614149"/>
                <a:gd name="connsiteX2" fmla="*/ 777923 w 1446663"/>
                <a:gd name="connsiteY2" fmla="*/ 0 h 614149"/>
                <a:gd name="connsiteX3" fmla="*/ 272955 w 1446663"/>
                <a:gd name="connsiteY3" fmla="*/ 13648 h 614149"/>
                <a:gd name="connsiteX4" fmla="*/ 81887 w 1446663"/>
                <a:gd name="connsiteY4" fmla="*/ 68239 h 614149"/>
                <a:gd name="connsiteX5" fmla="*/ 40943 w 1446663"/>
                <a:gd name="connsiteY5" fmla="*/ 81887 h 614149"/>
                <a:gd name="connsiteX6" fmla="*/ 0 w 1446663"/>
                <a:gd name="connsiteY6" fmla="*/ 109182 h 614149"/>
                <a:gd name="connsiteX7" fmla="*/ 27296 w 1446663"/>
                <a:gd name="connsiteY7" fmla="*/ 272955 h 614149"/>
                <a:gd name="connsiteX8" fmla="*/ 122830 w 1446663"/>
                <a:gd name="connsiteY8" fmla="*/ 409433 h 614149"/>
                <a:gd name="connsiteX9" fmla="*/ 259308 w 1446663"/>
                <a:gd name="connsiteY9" fmla="*/ 532263 h 614149"/>
                <a:gd name="connsiteX10" fmla="*/ 368490 w 1446663"/>
                <a:gd name="connsiteY10" fmla="*/ 586854 h 614149"/>
                <a:gd name="connsiteX11" fmla="*/ 491320 w 1446663"/>
                <a:gd name="connsiteY11" fmla="*/ 614149 h 614149"/>
                <a:gd name="connsiteX12" fmla="*/ 736979 w 1446663"/>
                <a:gd name="connsiteY12" fmla="*/ 600502 h 614149"/>
                <a:gd name="connsiteX13" fmla="*/ 955343 w 1446663"/>
                <a:gd name="connsiteY13" fmla="*/ 559558 h 614149"/>
                <a:gd name="connsiteX14" fmla="*/ 1064526 w 1446663"/>
                <a:gd name="connsiteY14" fmla="*/ 532263 h 614149"/>
                <a:gd name="connsiteX15" fmla="*/ 1105469 w 1446663"/>
                <a:gd name="connsiteY15" fmla="*/ 518615 h 614149"/>
                <a:gd name="connsiteX16" fmla="*/ 1160060 w 1446663"/>
                <a:gd name="connsiteY16" fmla="*/ 504967 h 614149"/>
                <a:gd name="connsiteX17" fmla="*/ 1241946 w 1446663"/>
                <a:gd name="connsiteY17" fmla="*/ 477672 h 614149"/>
                <a:gd name="connsiteX18" fmla="*/ 1269242 w 1446663"/>
                <a:gd name="connsiteY18" fmla="*/ 436728 h 614149"/>
                <a:gd name="connsiteX19" fmla="*/ 1310185 w 1446663"/>
                <a:gd name="connsiteY19" fmla="*/ 409433 h 614149"/>
                <a:gd name="connsiteX20" fmla="*/ 1337481 w 1446663"/>
                <a:gd name="connsiteY20" fmla="*/ 354842 h 614149"/>
                <a:gd name="connsiteX21" fmla="*/ 1378424 w 1446663"/>
                <a:gd name="connsiteY21" fmla="*/ 313899 h 614149"/>
                <a:gd name="connsiteX22" fmla="*/ 1446663 w 1446663"/>
                <a:gd name="connsiteY22" fmla="*/ 245660 h 614149"/>
                <a:gd name="connsiteX23" fmla="*/ 1433015 w 1446663"/>
                <a:gd name="connsiteY23" fmla="*/ 150125 h 614149"/>
                <a:gd name="connsiteX24" fmla="*/ 1364776 w 1446663"/>
                <a:gd name="connsiteY24" fmla="*/ 81887 h 614149"/>
                <a:gd name="connsiteX25" fmla="*/ 1323833 w 1446663"/>
                <a:gd name="connsiteY25" fmla="*/ 68239 h 614149"/>
                <a:gd name="connsiteX26" fmla="*/ 1269242 w 1446663"/>
                <a:gd name="connsiteY26" fmla="*/ 68239 h 61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46663" h="614149">
                  <a:moveTo>
                    <a:pt x="1337481" y="27296"/>
                  </a:moveTo>
                  <a:lnTo>
                    <a:pt x="873457" y="13648"/>
                  </a:lnTo>
                  <a:cubicBezTo>
                    <a:pt x="841327" y="12081"/>
                    <a:pt x="810091" y="0"/>
                    <a:pt x="777923" y="0"/>
                  </a:cubicBezTo>
                  <a:cubicBezTo>
                    <a:pt x="609539" y="0"/>
                    <a:pt x="441278" y="9099"/>
                    <a:pt x="272955" y="13648"/>
                  </a:cubicBezTo>
                  <a:cubicBezTo>
                    <a:pt x="135855" y="47922"/>
                    <a:pt x="199366" y="29079"/>
                    <a:pt x="81887" y="68239"/>
                  </a:cubicBezTo>
                  <a:cubicBezTo>
                    <a:pt x="68239" y="72788"/>
                    <a:pt x="52913" y="73907"/>
                    <a:pt x="40943" y="81887"/>
                  </a:cubicBezTo>
                  <a:lnTo>
                    <a:pt x="0" y="109182"/>
                  </a:lnTo>
                  <a:cubicBezTo>
                    <a:pt x="1833" y="122014"/>
                    <a:pt x="18225" y="249370"/>
                    <a:pt x="27296" y="272955"/>
                  </a:cubicBezTo>
                  <a:cubicBezTo>
                    <a:pt x="91604" y="440155"/>
                    <a:pt x="47071" y="342092"/>
                    <a:pt x="122830" y="409433"/>
                  </a:cubicBezTo>
                  <a:cubicBezTo>
                    <a:pt x="177300" y="457851"/>
                    <a:pt x="199469" y="497357"/>
                    <a:pt x="259308" y="532263"/>
                  </a:cubicBezTo>
                  <a:cubicBezTo>
                    <a:pt x="294455" y="552765"/>
                    <a:pt x="328590" y="578874"/>
                    <a:pt x="368490" y="586854"/>
                  </a:cubicBezTo>
                  <a:cubicBezTo>
                    <a:pt x="455122" y="604181"/>
                    <a:pt x="414225" y="594876"/>
                    <a:pt x="491320" y="614149"/>
                  </a:cubicBezTo>
                  <a:cubicBezTo>
                    <a:pt x="573206" y="609600"/>
                    <a:pt x="655250" y="607313"/>
                    <a:pt x="736979" y="600502"/>
                  </a:cubicBezTo>
                  <a:cubicBezTo>
                    <a:pt x="771528" y="597623"/>
                    <a:pt x="947817" y="561439"/>
                    <a:pt x="955343" y="559558"/>
                  </a:cubicBezTo>
                  <a:cubicBezTo>
                    <a:pt x="991737" y="550460"/>
                    <a:pt x="1028937" y="544126"/>
                    <a:pt x="1064526" y="532263"/>
                  </a:cubicBezTo>
                  <a:cubicBezTo>
                    <a:pt x="1078174" y="527714"/>
                    <a:pt x="1091637" y="522567"/>
                    <a:pt x="1105469" y="518615"/>
                  </a:cubicBezTo>
                  <a:cubicBezTo>
                    <a:pt x="1123504" y="513462"/>
                    <a:pt x="1142094" y="510357"/>
                    <a:pt x="1160060" y="504967"/>
                  </a:cubicBezTo>
                  <a:cubicBezTo>
                    <a:pt x="1187618" y="496700"/>
                    <a:pt x="1241946" y="477672"/>
                    <a:pt x="1241946" y="477672"/>
                  </a:cubicBezTo>
                  <a:cubicBezTo>
                    <a:pt x="1251045" y="464024"/>
                    <a:pt x="1257643" y="448327"/>
                    <a:pt x="1269242" y="436728"/>
                  </a:cubicBezTo>
                  <a:cubicBezTo>
                    <a:pt x="1280840" y="425130"/>
                    <a:pt x="1299684" y="422034"/>
                    <a:pt x="1310185" y="409433"/>
                  </a:cubicBezTo>
                  <a:cubicBezTo>
                    <a:pt x="1323210" y="393804"/>
                    <a:pt x="1325656" y="371397"/>
                    <a:pt x="1337481" y="354842"/>
                  </a:cubicBezTo>
                  <a:cubicBezTo>
                    <a:pt x="1348699" y="339136"/>
                    <a:pt x="1366068" y="328726"/>
                    <a:pt x="1378424" y="313899"/>
                  </a:cubicBezTo>
                  <a:cubicBezTo>
                    <a:pt x="1435290" y="245660"/>
                    <a:pt x="1371601" y="295701"/>
                    <a:pt x="1446663" y="245660"/>
                  </a:cubicBezTo>
                  <a:cubicBezTo>
                    <a:pt x="1442114" y="213815"/>
                    <a:pt x="1442258" y="180937"/>
                    <a:pt x="1433015" y="150125"/>
                  </a:cubicBezTo>
                  <a:cubicBezTo>
                    <a:pt x="1423381" y="118011"/>
                    <a:pt x="1392608" y="95803"/>
                    <a:pt x="1364776" y="81887"/>
                  </a:cubicBezTo>
                  <a:cubicBezTo>
                    <a:pt x="1351909" y="75453"/>
                    <a:pt x="1338074" y="70274"/>
                    <a:pt x="1323833" y="68239"/>
                  </a:cubicBezTo>
                  <a:cubicBezTo>
                    <a:pt x="1305819" y="65666"/>
                    <a:pt x="1287439" y="68239"/>
                    <a:pt x="1269242" y="68239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61EE3D84-D6F7-40F9-9656-73A0731C73AF}"/>
                </a:ext>
              </a:extLst>
            </p:cNvPr>
            <p:cNvSpPr/>
            <p:nvPr/>
          </p:nvSpPr>
          <p:spPr>
            <a:xfrm>
              <a:off x="2920621" y="3671248"/>
              <a:ext cx="1446663" cy="614149"/>
            </a:xfrm>
            <a:custGeom>
              <a:avLst/>
              <a:gdLst>
                <a:gd name="connsiteX0" fmla="*/ 1337481 w 1446663"/>
                <a:gd name="connsiteY0" fmla="*/ 27296 h 614149"/>
                <a:gd name="connsiteX1" fmla="*/ 873457 w 1446663"/>
                <a:gd name="connsiteY1" fmla="*/ 13648 h 614149"/>
                <a:gd name="connsiteX2" fmla="*/ 777923 w 1446663"/>
                <a:gd name="connsiteY2" fmla="*/ 0 h 614149"/>
                <a:gd name="connsiteX3" fmla="*/ 272955 w 1446663"/>
                <a:gd name="connsiteY3" fmla="*/ 13648 h 614149"/>
                <a:gd name="connsiteX4" fmla="*/ 81887 w 1446663"/>
                <a:gd name="connsiteY4" fmla="*/ 68239 h 614149"/>
                <a:gd name="connsiteX5" fmla="*/ 40943 w 1446663"/>
                <a:gd name="connsiteY5" fmla="*/ 81887 h 614149"/>
                <a:gd name="connsiteX6" fmla="*/ 0 w 1446663"/>
                <a:gd name="connsiteY6" fmla="*/ 109182 h 614149"/>
                <a:gd name="connsiteX7" fmla="*/ 27296 w 1446663"/>
                <a:gd name="connsiteY7" fmla="*/ 272955 h 614149"/>
                <a:gd name="connsiteX8" fmla="*/ 122830 w 1446663"/>
                <a:gd name="connsiteY8" fmla="*/ 409433 h 614149"/>
                <a:gd name="connsiteX9" fmla="*/ 259308 w 1446663"/>
                <a:gd name="connsiteY9" fmla="*/ 532263 h 614149"/>
                <a:gd name="connsiteX10" fmla="*/ 368490 w 1446663"/>
                <a:gd name="connsiteY10" fmla="*/ 586854 h 614149"/>
                <a:gd name="connsiteX11" fmla="*/ 491320 w 1446663"/>
                <a:gd name="connsiteY11" fmla="*/ 614149 h 614149"/>
                <a:gd name="connsiteX12" fmla="*/ 736979 w 1446663"/>
                <a:gd name="connsiteY12" fmla="*/ 600502 h 614149"/>
                <a:gd name="connsiteX13" fmla="*/ 955343 w 1446663"/>
                <a:gd name="connsiteY13" fmla="*/ 559558 h 614149"/>
                <a:gd name="connsiteX14" fmla="*/ 1064526 w 1446663"/>
                <a:gd name="connsiteY14" fmla="*/ 532263 h 614149"/>
                <a:gd name="connsiteX15" fmla="*/ 1105469 w 1446663"/>
                <a:gd name="connsiteY15" fmla="*/ 518615 h 614149"/>
                <a:gd name="connsiteX16" fmla="*/ 1160060 w 1446663"/>
                <a:gd name="connsiteY16" fmla="*/ 504967 h 614149"/>
                <a:gd name="connsiteX17" fmla="*/ 1241946 w 1446663"/>
                <a:gd name="connsiteY17" fmla="*/ 477672 h 614149"/>
                <a:gd name="connsiteX18" fmla="*/ 1269242 w 1446663"/>
                <a:gd name="connsiteY18" fmla="*/ 436728 h 614149"/>
                <a:gd name="connsiteX19" fmla="*/ 1310185 w 1446663"/>
                <a:gd name="connsiteY19" fmla="*/ 409433 h 614149"/>
                <a:gd name="connsiteX20" fmla="*/ 1337481 w 1446663"/>
                <a:gd name="connsiteY20" fmla="*/ 354842 h 614149"/>
                <a:gd name="connsiteX21" fmla="*/ 1378424 w 1446663"/>
                <a:gd name="connsiteY21" fmla="*/ 313899 h 614149"/>
                <a:gd name="connsiteX22" fmla="*/ 1446663 w 1446663"/>
                <a:gd name="connsiteY22" fmla="*/ 245660 h 614149"/>
                <a:gd name="connsiteX23" fmla="*/ 1433015 w 1446663"/>
                <a:gd name="connsiteY23" fmla="*/ 150125 h 614149"/>
                <a:gd name="connsiteX24" fmla="*/ 1364776 w 1446663"/>
                <a:gd name="connsiteY24" fmla="*/ 81887 h 614149"/>
                <a:gd name="connsiteX25" fmla="*/ 1323833 w 1446663"/>
                <a:gd name="connsiteY25" fmla="*/ 68239 h 614149"/>
                <a:gd name="connsiteX26" fmla="*/ 1269242 w 1446663"/>
                <a:gd name="connsiteY26" fmla="*/ 68239 h 61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46663" h="614149">
                  <a:moveTo>
                    <a:pt x="1337481" y="27296"/>
                  </a:moveTo>
                  <a:lnTo>
                    <a:pt x="873457" y="13648"/>
                  </a:lnTo>
                  <a:cubicBezTo>
                    <a:pt x="841327" y="12081"/>
                    <a:pt x="810091" y="0"/>
                    <a:pt x="777923" y="0"/>
                  </a:cubicBezTo>
                  <a:cubicBezTo>
                    <a:pt x="609539" y="0"/>
                    <a:pt x="441278" y="9099"/>
                    <a:pt x="272955" y="13648"/>
                  </a:cubicBezTo>
                  <a:cubicBezTo>
                    <a:pt x="135855" y="47922"/>
                    <a:pt x="199366" y="29079"/>
                    <a:pt x="81887" y="68239"/>
                  </a:cubicBezTo>
                  <a:cubicBezTo>
                    <a:pt x="68239" y="72788"/>
                    <a:pt x="52913" y="73907"/>
                    <a:pt x="40943" y="81887"/>
                  </a:cubicBezTo>
                  <a:lnTo>
                    <a:pt x="0" y="109182"/>
                  </a:lnTo>
                  <a:cubicBezTo>
                    <a:pt x="1833" y="122014"/>
                    <a:pt x="18225" y="249370"/>
                    <a:pt x="27296" y="272955"/>
                  </a:cubicBezTo>
                  <a:cubicBezTo>
                    <a:pt x="91604" y="440155"/>
                    <a:pt x="47071" y="342092"/>
                    <a:pt x="122830" y="409433"/>
                  </a:cubicBezTo>
                  <a:cubicBezTo>
                    <a:pt x="177300" y="457851"/>
                    <a:pt x="199469" y="497357"/>
                    <a:pt x="259308" y="532263"/>
                  </a:cubicBezTo>
                  <a:cubicBezTo>
                    <a:pt x="294455" y="552765"/>
                    <a:pt x="328590" y="578874"/>
                    <a:pt x="368490" y="586854"/>
                  </a:cubicBezTo>
                  <a:cubicBezTo>
                    <a:pt x="455122" y="604181"/>
                    <a:pt x="414225" y="594876"/>
                    <a:pt x="491320" y="614149"/>
                  </a:cubicBezTo>
                  <a:cubicBezTo>
                    <a:pt x="573206" y="609600"/>
                    <a:pt x="655250" y="607313"/>
                    <a:pt x="736979" y="600502"/>
                  </a:cubicBezTo>
                  <a:cubicBezTo>
                    <a:pt x="771528" y="597623"/>
                    <a:pt x="947817" y="561439"/>
                    <a:pt x="955343" y="559558"/>
                  </a:cubicBezTo>
                  <a:cubicBezTo>
                    <a:pt x="991737" y="550460"/>
                    <a:pt x="1028937" y="544126"/>
                    <a:pt x="1064526" y="532263"/>
                  </a:cubicBezTo>
                  <a:cubicBezTo>
                    <a:pt x="1078174" y="527714"/>
                    <a:pt x="1091637" y="522567"/>
                    <a:pt x="1105469" y="518615"/>
                  </a:cubicBezTo>
                  <a:cubicBezTo>
                    <a:pt x="1123504" y="513462"/>
                    <a:pt x="1142094" y="510357"/>
                    <a:pt x="1160060" y="504967"/>
                  </a:cubicBezTo>
                  <a:cubicBezTo>
                    <a:pt x="1187618" y="496700"/>
                    <a:pt x="1241946" y="477672"/>
                    <a:pt x="1241946" y="477672"/>
                  </a:cubicBezTo>
                  <a:cubicBezTo>
                    <a:pt x="1251045" y="464024"/>
                    <a:pt x="1257643" y="448327"/>
                    <a:pt x="1269242" y="436728"/>
                  </a:cubicBezTo>
                  <a:cubicBezTo>
                    <a:pt x="1280840" y="425130"/>
                    <a:pt x="1299684" y="422034"/>
                    <a:pt x="1310185" y="409433"/>
                  </a:cubicBezTo>
                  <a:cubicBezTo>
                    <a:pt x="1323210" y="393804"/>
                    <a:pt x="1325656" y="371397"/>
                    <a:pt x="1337481" y="354842"/>
                  </a:cubicBezTo>
                  <a:cubicBezTo>
                    <a:pt x="1348699" y="339136"/>
                    <a:pt x="1366068" y="328726"/>
                    <a:pt x="1378424" y="313899"/>
                  </a:cubicBezTo>
                  <a:cubicBezTo>
                    <a:pt x="1435290" y="245660"/>
                    <a:pt x="1371601" y="295701"/>
                    <a:pt x="1446663" y="245660"/>
                  </a:cubicBezTo>
                  <a:cubicBezTo>
                    <a:pt x="1442114" y="213815"/>
                    <a:pt x="1442258" y="180937"/>
                    <a:pt x="1433015" y="150125"/>
                  </a:cubicBezTo>
                  <a:cubicBezTo>
                    <a:pt x="1423381" y="118011"/>
                    <a:pt x="1392608" y="95803"/>
                    <a:pt x="1364776" y="81887"/>
                  </a:cubicBezTo>
                  <a:cubicBezTo>
                    <a:pt x="1351909" y="75453"/>
                    <a:pt x="1338074" y="70274"/>
                    <a:pt x="1323833" y="68239"/>
                  </a:cubicBezTo>
                  <a:cubicBezTo>
                    <a:pt x="1305819" y="65666"/>
                    <a:pt x="1287439" y="68239"/>
                    <a:pt x="1269242" y="68239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49251" y="5486400"/>
            <a:ext cx="6864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26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BA379F6-4A45-4041-B75A-A479A5F658F1}"/>
              </a:ext>
            </a:extLst>
          </p:cNvPr>
          <p:cNvGrpSpPr/>
          <p:nvPr/>
        </p:nvGrpSpPr>
        <p:grpSpPr>
          <a:xfrm>
            <a:off x="240322" y="1422522"/>
            <a:ext cx="11627881" cy="2844678"/>
            <a:chOff x="240322" y="1422522"/>
            <a:chExt cx="11627881" cy="28446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70B636D9-C6DB-4174-897E-97C802AB155A}"/>
                </a:ext>
              </a:extLst>
            </p:cNvPr>
            <p:cNvGrpSpPr/>
            <p:nvPr/>
          </p:nvGrpSpPr>
          <p:grpSpPr>
            <a:xfrm>
              <a:off x="240322" y="1422522"/>
              <a:ext cx="11627881" cy="2844678"/>
              <a:chOff x="240322" y="1422522"/>
              <a:chExt cx="11627881" cy="2844678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C31E01B4-46D2-4DDD-A387-4FC5FAE72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0322" y="1422522"/>
                <a:ext cx="11627881" cy="2844678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F3FB2C2D-452C-4CE1-A54E-26859C2FF577}"/>
                  </a:ext>
                </a:extLst>
              </p:cNvPr>
              <p:cNvSpPr txBox="1"/>
              <p:nvPr/>
            </p:nvSpPr>
            <p:spPr>
              <a:xfrm>
                <a:off x="490124" y="1630224"/>
                <a:ext cx="506162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5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4443AD84-D5F9-403F-9C3C-94619A1F18BF}"/>
                </a:ext>
              </a:extLst>
            </p:cNvPr>
            <p:cNvSpPr txBox="1"/>
            <p:nvPr/>
          </p:nvSpPr>
          <p:spPr>
            <a:xfrm>
              <a:off x="1951629" y="3248168"/>
              <a:ext cx="29206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Santa Clause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635617" y="4675031"/>
            <a:ext cx="717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361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4D25BD3-EE74-4A0E-8BF2-95BEA2DB1583}"/>
              </a:ext>
            </a:extLst>
          </p:cNvPr>
          <p:cNvGrpSpPr/>
          <p:nvPr/>
        </p:nvGrpSpPr>
        <p:grpSpPr>
          <a:xfrm>
            <a:off x="0" y="1633903"/>
            <a:ext cx="12109869" cy="2844311"/>
            <a:chOff x="0" y="1633903"/>
            <a:chExt cx="12109869" cy="284431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89D6251F-5A53-4F42-A573-442178A18475}"/>
                </a:ext>
              </a:extLst>
            </p:cNvPr>
            <p:cNvGrpSpPr/>
            <p:nvPr/>
          </p:nvGrpSpPr>
          <p:grpSpPr>
            <a:xfrm>
              <a:off x="0" y="1633903"/>
              <a:ext cx="12109869" cy="2844311"/>
              <a:chOff x="0" y="1633903"/>
              <a:chExt cx="12109869" cy="284431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D49505E2-C207-4B10-BB8E-0640EDA095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633903"/>
                <a:ext cx="12109869" cy="2844311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92D9E7F5-6859-41B2-A695-C40CE5E433DF}"/>
                  </a:ext>
                </a:extLst>
              </p:cNvPr>
              <p:cNvSpPr txBox="1"/>
              <p:nvPr/>
            </p:nvSpPr>
            <p:spPr>
              <a:xfrm>
                <a:off x="339999" y="1916827"/>
                <a:ext cx="506162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6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E4A83C52-F309-47BC-B47C-3CAC3C6110E5}"/>
                </a:ext>
              </a:extLst>
            </p:cNvPr>
            <p:cNvSpPr txBox="1"/>
            <p:nvPr/>
          </p:nvSpPr>
          <p:spPr>
            <a:xfrm>
              <a:off x="4913193" y="2947917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,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C09371A-7236-4076-9F08-E03C28DF75E7}"/>
                </a:ext>
              </a:extLst>
            </p:cNvPr>
            <p:cNvSpPr txBox="1"/>
            <p:nvPr/>
          </p:nvSpPr>
          <p:spPr>
            <a:xfrm>
              <a:off x="7356142" y="2947917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,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4148FF4B-CFF5-42F7-B5E7-0BBFD7F5E980}"/>
                </a:ext>
              </a:extLst>
            </p:cNvPr>
            <p:cNvSpPr txBox="1"/>
            <p:nvPr/>
          </p:nvSpPr>
          <p:spPr>
            <a:xfrm>
              <a:off x="3179927" y="3594248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,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C53877B3-1987-4280-81C4-C55C19A4538A}"/>
                </a:ext>
              </a:extLst>
            </p:cNvPr>
            <p:cNvSpPr txBox="1"/>
            <p:nvPr/>
          </p:nvSpPr>
          <p:spPr>
            <a:xfrm>
              <a:off x="2695430" y="2947917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,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841679" y="5022761"/>
            <a:ext cx="595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7270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4C9DFD2-13AC-49D7-A5AB-2303DEB2E343}"/>
              </a:ext>
            </a:extLst>
          </p:cNvPr>
          <p:cNvGrpSpPr/>
          <p:nvPr/>
        </p:nvGrpSpPr>
        <p:grpSpPr>
          <a:xfrm>
            <a:off x="190500" y="1680063"/>
            <a:ext cx="11811000" cy="2657475"/>
            <a:chOff x="190500" y="1680063"/>
            <a:chExt cx="11811000" cy="26574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6EE1B025-1D94-4E9D-B16E-BB347716A022}"/>
                </a:ext>
              </a:extLst>
            </p:cNvPr>
            <p:cNvGrpSpPr/>
            <p:nvPr/>
          </p:nvGrpSpPr>
          <p:grpSpPr>
            <a:xfrm>
              <a:off x="190500" y="1680063"/>
              <a:ext cx="11811000" cy="2657475"/>
              <a:chOff x="190500" y="1680063"/>
              <a:chExt cx="11811000" cy="2657475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0FD5593D-D0B0-44DC-B18B-0A96BEE76F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0500" y="1680063"/>
                <a:ext cx="11811000" cy="2657475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4E035662-FC6C-453E-9AFA-67137CC9E0D5}"/>
                  </a:ext>
                </a:extLst>
              </p:cNvPr>
              <p:cNvSpPr txBox="1"/>
              <p:nvPr/>
            </p:nvSpPr>
            <p:spPr>
              <a:xfrm>
                <a:off x="449181" y="1848588"/>
                <a:ext cx="506162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7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794C682E-67E8-4EB7-9FC4-3B44350F5B1B}"/>
                </a:ext>
              </a:extLst>
            </p:cNvPr>
            <p:cNvSpPr txBox="1"/>
            <p:nvPr/>
          </p:nvSpPr>
          <p:spPr>
            <a:xfrm>
              <a:off x="2279175" y="3429000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Began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BC6FB48-5EE4-4847-84E0-F5A62F6B9D1F}"/>
                </a:ext>
              </a:extLst>
            </p:cNvPr>
            <p:cNvSpPr txBox="1"/>
            <p:nvPr/>
          </p:nvSpPr>
          <p:spPr>
            <a:xfrm>
              <a:off x="6687402" y="3428999"/>
              <a:ext cx="2074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aproached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77285" y="4778062"/>
            <a:ext cx="6516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269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B41A384-1FF1-40F4-91CD-9714842BB6F5}"/>
              </a:ext>
            </a:extLst>
          </p:cNvPr>
          <p:cNvGrpSpPr/>
          <p:nvPr/>
        </p:nvGrpSpPr>
        <p:grpSpPr>
          <a:xfrm>
            <a:off x="427892" y="966787"/>
            <a:ext cx="11514652" cy="4050690"/>
            <a:chOff x="427892" y="966787"/>
            <a:chExt cx="11514652" cy="405069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0098506D-B750-4566-9DE4-5C5DD76AB836}"/>
                </a:ext>
              </a:extLst>
            </p:cNvPr>
            <p:cNvGrpSpPr/>
            <p:nvPr/>
          </p:nvGrpSpPr>
          <p:grpSpPr>
            <a:xfrm>
              <a:off x="427892" y="966787"/>
              <a:ext cx="11514652" cy="4050690"/>
              <a:chOff x="427892" y="966787"/>
              <a:chExt cx="11514652" cy="4050690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B5BDFB07-1977-4F14-8856-8AED063D74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7892" y="966787"/>
                <a:ext cx="11514652" cy="4050690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D3E7D0F0-7AB9-4C01-AE9C-2F7AE989C709}"/>
                  </a:ext>
                </a:extLst>
              </p:cNvPr>
              <p:cNvSpPr txBox="1"/>
              <p:nvPr/>
            </p:nvSpPr>
            <p:spPr>
              <a:xfrm>
                <a:off x="667545" y="1166200"/>
                <a:ext cx="506162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8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4E817823-7C77-47EF-A1E7-BD1341E3AA96}"/>
                </a:ext>
              </a:extLst>
            </p:cNvPr>
            <p:cNvSpPr txBox="1"/>
            <p:nvPr/>
          </p:nvSpPr>
          <p:spPr>
            <a:xfrm>
              <a:off x="2033515" y="4135272"/>
              <a:ext cx="4531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Mountains class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28811" y="5383369"/>
            <a:ext cx="5228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92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55DDB9A-2D67-4AF5-BE4A-44B13D3A0FD7}"/>
              </a:ext>
            </a:extLst>
          </p:cNvPr>
          <p:cNvGrpSpPr/>
          <p:nvPr/>
        </p:nvGrpSpPr>
        <p:grpSpPr>
          <a:xfrm>
            <a:off x="286849" y="555747"/>
            <a:ext cx="11822426" cy="5000991"/>
            <a:chOff x="286849" y="555747"/>
            <a:chExt cx="11822426" cy="500099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F4283A3F-89E7-4318-B391-767F244A6A29}"/>
                </a:ext>
              </a:extLst>
            </p:cNvPr>
            <p:cNvGrpSpPr/>
            <p:nvPr/>
          </p:nvGrpSpPr>
          <p:grpSpPr>
            <a:xfrm>
              <a:off x="286849" y="555747"/>
              <a:ext cx="11822426" cy="5000991"/>
              <a:chOff x="286849" y="555747"/>
              <a:chExt cx="11822426" cy="500099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7603B89A-5AF0-4F9C-AFB1-207B2900D2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6849" y="555747"/>
                <a:ext cx="11822426" cy="5000991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7A8FCE98-8668-4697-B5FC-9C1C75FCCBAA}"/>
                  </a:ext>
                </a:extLst>
              </p:cNvPr>
              <p:cNvSpPr txBox="1"/>
              <p:nvPr/>
            </p:nvSpPr>
            <p:spPr>
              <a:xfrm>
                <a:off x="572011" y="839597"/>
                <a:ext cx="506162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9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01D0F5F8-6EB6-4A8E-9CD4-59EFE6FA18B0}"/>
                </a:ext>
              </a:extLst>
            </p:cNvPr>
            <p:cNvSpPr txBox="1"/>
            <p:nvPr/>
          </p:nvSpPr>
          <p:spPr>
            <a:xfrm>
              <a:off x="1569492" y="3944203"/>
              <a:ext cx="95670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You breathe where the comma is so in the second one the speaker is obviously out of breath 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66693" y="5834130"/>
            <a:ext cx="453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686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6A79F18-5E21-4CC0-BD7F-5A8EC9317BEE}"/>
              </a:ext>
            </a:extLst>
          </p:cNvPr>
          <p:cNvGrpSpPr/>
          <p:nvPr/>
        </p:nvGrpSpPr>
        <p:grpSpPr>
          <a:xfrm>
            <a:off x="317841" y="1430948"/>
            <a:ext cx="11874159" cy="2836252"/>
            <a:chOff x="317841" y="1430948"/>
            <a:chExt cx="11874159" cy="283625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C4F1AFFA-FADD-4755-AE23-A4F04EAD795F}"/>
                </a:ext>
              </a:extLst>
            </p:cNvPr>
            <p:cNvGrpSpPr/>
            <p:nvPr/>
          </p:nvGrpSpPr>
          <p:grpSpPr>
            <a:xfrm>
              <a:off x="317841" y="1430948"/>
              <a:ext cx="11874159" cy="2836252"/>
              <a:chOff x="317841" y="1430948"/>
              <a:chExt cx="11874159" cy="2836252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AB192911-87A1-4F34-A1C5-D0A2A484D1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7841" y="1430948"/>
                <a:ext cx="11874159" cy="2836252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6414F5F9-35BA-4D84-A98B-153FFA795BA9}"/>
                  </a:ext>
                </a:extLst>
              </p:cNvPr>
              <p:cNvSpPr txBox="1"/>
              <p:nvPr/>
            </p:nvSpPr>
            <p:spPr>
              <a:xfrm>
                <a:off x="517419" y="1671167"/>
                <a:ext cx="560753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10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763DBC37-D6F3-4B61-A73E-BC92826D82AE}"/>
                </a:ext>
              </a:extLst>
            </p:cNvPr>
            <p:cNvSpPr txBox="1"/>
            <p:nvPr/>
          </p:nvSpPr>
          <p:spPr>
            <a:xfrm>
              <a:off x="3835020" y="2782669"/>
              <a:ext cx="50496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a relative clause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77285" y="4520485"/>
            <a:ext cx="752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804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001AA18-837E-4FB7-89D7-5F26B4E9D734}"/>
              </a:ext>
            </a:extLst>
          </p:cNvPr>
          <p:cNvGrpSpPr/>
          <p:nvPr/>
        </p:nvGrpSpPr>
        <p:grpSpPr>
          <a:xfrm>
            <a:off x="324949" y="1496890"/>
            <a:ext cx="11668799" cy="2723418"/>
            <a:chOff x="324949" y="1496890"/>
            <a:chExt cx="11668799" cy="272341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252E40FB-6B36-4A28-9E73-3A11F76D35E0}"/>
                </a:ext>
              </a:extLst>
            </p:cNvPr>
            <p:cNvGrpSpPr/>
            <p:nvPr/>
          </p:nvGrpSpPr>
          <p:grpSpPr>
            <a:xfrm>
              <a:off x="324949" y="1496890"/>
              <a:ext cx="11668799" cy="2723418"/>
              <a:chOff x="324949" y="1496890"/>
              <a:chExt cx="11668799" cy="2723418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7B4F7A36-136B-44AB-939B-2E6662481D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4949" y="1496890"/>
                <a:ext cx="11668799" cy="2723418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26553B3E-321A-4873-AC32-C13984BA28E6}"/>
                  </a:ext>
                </a:extLst>
              </p:cNvPr>
              <p:cNvSpPr txBox="1"/>
              <p:nvPr/>
            </p:nvSpPr>
            <p:spPr>
              <a:xfrm>
                <a:off x="503770" y="1698462"/>
                <a:ext cx="588049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11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BF9CC70B-8197-48BB-99F3-ABC80A822172}"/>
                </a:ext>
              </a:extLst>
            </p:cNvPr>
            <p:cNvSpPr txBox="1"/>
            <p:nvPr/>
          </p:nvSpPr>
          <p:spPr>
            <a:xfrm>
              <a:off x="1542196" y="3429000"/>
              <a:ext cx="88846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the fence was damaged by the wind.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931831" y="4726546"/>
            <a:ext cx="678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772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A240416-D3ED-46AC-9D93-C0A965BD1F25}"/>
              </a:ext>
            </a:extLst>
          </p:cNvPr>
          <p:cNvGrpSpPr/>
          <p:nvPr/>
        </p:nvGrpSpPr>
        <p:grpSpPr>
          <a:xfrm>
            <a:off x="209910" y="1417025"/>
            <a:ext cx="11772180" cy="2779835"/>
            <a:chOff x="209910" y="1417025"/>
            <a:chExt cx="11772180" cy="277983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DE37834E-81CE-40CF-960E-2724F4CD7569}"/>
                </a:ext>
              </a:extLst>
            </p:cNvPr>
            <p:cNvGrpSpPr/>
            <p:nvPr/>
          </p:nvGrpSpPr>
          <p:grpSpPr>
            <a:xfrm>
              <a:off x="209910" y="1417025"/>
              <a:ext cx="11772180" cy="2779835"/>
              <a:chOff x="209910" y="1417025"/>
              <a:chExt cx="11772180" cy="2779835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xmlns="" id="{DC10DC16-5849-467A-B8AD-BA8A99E042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9910" y="1417025"/>
                <a:ext cx="11772180" cy="2779835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4291B06D-CB48-4842-841E-D9E6B02B1E1E}"/>
                  </a:ext>
                </a:extLst>
              </p:cNvPr>
              <p:cNvSpPr txBox="1"/>
              <p:nvPr/>
            </p:nvSpPr>
            <p:spPr>
              <a:xfrm>
                <a:off x="380941" y="1630223"/>
                <a:ext cx="574401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chemeClr val="bg1"/>
                    </a:solidFill>
                  </a:rPr>
                  <a:t> 12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960E6FC7-4C30-487D-84E9-FBB2D203366E}"/>
                </a:ext>
              </a:extLst>
            </p:cNvPr>
            <p:cNvSpPr txBox="1"/>
            <p:nvPr/>
          </p:nvSpPr>
          <p:spPr>
            <a:xfrm>
              <a:off x="1815152" y="3220872"/>
              <a:ext cx="1801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shall’ot</a:t>
              </a:r>
              <a:endParaRPr lang="en-GB" sz="3600" dirty="0">
                <a:solidFill>
                  <a:srgbClr val="FF0000"/>
                </a:solidFill>
                <a:latin typeface="Bradley Hand ITC" panose="03070402050302030203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451538" y="4649273"/>
            <a:ext cx="526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Write </a:t>
            </a:r>
            <a:r>
              <a:rPr lang="en-GB" dirty="0" smtClean="0">
                <a:solidFill>
                  <a:srgbClr val="FF0000"/>
                </a:solidFill>
              </a:rPr>
              <a:t>here: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926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944" y="888642"/>
            <a:ext cx="10303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rgbClr val="FF0000"/>
                </a:solidFill>
              </a:rPr>
              <a:t>How did I do? </a:t>
            </a:r>
            <a:r>
              <a:rPr lang="en-GB" sz="4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21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91E5F5CA3129439BAA29AFEE6A2C82" ma:contentTypeVersion="13" ma:contentTypeDescription="Create a new document." ma:contentTypeScope="" ma:versionID="07704a5a21935dfc6e9196a9c628dc7b">
  <xsd:schema xmlns:xsd="http://www.w3.org/2001/XMLSchema" xmlns:xs="http://www.w3.org/2001/XMLSchema" xmlns:p="http://schemas.microsoft.com/office/2006/metadata/properties" xmlns:ns3="fd15a877-3ec7-4366-8d58-aa66d0b61946" xmlns:ns4="c50a3689-b7e3-4c1f-878a-b2ad9c4e32f9" targetNamespace="http://schemas.microsoft.com/office/2006/metadata/properties" ma:root="true" ma:fieldsID="e25a391d8523d821f5ddecd14f7dfc46" ns3:_="" ns4:_="">
    <xsd:import namespace="fd15a877-3ec7-4366-8d58-aa66d0b61946"/>
    <xsd:import namespace="c50a3689-b7e3-4c1f-878a-b2ad9c4e32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5a877-3ec7-4366-8d58-aa66d0b619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0a3689-b7e3-4c1f-878a-b2ad9c4e32f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8975CA-2269-4BAA-8FF7-034C5626340B}">
  <ds:schemaRefs>
    <ds:schemaRef ds:uri="http://schemas.microsoft.com/office/2006/documentManagement/types"/>
    <ds:schemaRef ds:uri="fd15a877-3ec7-4366-8d58-aa66d0b61946"/>
    <ds:schemaRef ds:uri="http://schemas.microsoft.com/office/infopath/2007/PartnerControls"/>
    <ds:schemaRef ds:uri="c50a3689-b7e3-4c1f-878a-b2ad9c4e32f9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6A6DEF4-A949-46E2-9D08-CFFCE94511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F6A4D1-E4BF-4918-AA71-D24869BEC3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15a877-3ec7-4366-8d58-aa66d0b61946"/>
    <ds:schemaRef ds:uri="c50a3689-b7e3-4c1f-878a-b2ad9c4e32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122</Words>
  <Application>Microsoft Office PowerPoint</Application>
  <PresentationFormat>Widescreen</PresentationFormat>
  <Paragraphs>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Bradley Hand ITC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Bartlett</dc:creator>
  <cp:lastModifiedBy>M Wiblin</cp:lastModifiedBy>
  <cp:revision>6</cp:revision>
  <dcterms:created xsi:type="dcterms:W3CDTF">2020-05-03T19:22:34Z</dcterms:created>
  <dcterms:modified xsi:type="dcterms:W3CDTF">2020-05-10T18:47:31Z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0x0101008F91E5F5CA3129439BAA29AFEE6A2C82</vt:lpwstr>
  </property>
</Properties>
</file>